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1" r:id="rId2"/>
    <p:sldMasterId id="2147483723" r:id="rId3"/>
    <p:sldMasterId id="2147483773" r:id="rId4"/>
  </p:sldMasterIdLst>
  <p:notesMasterIdLst>
    <p:notesMasterId r:id="rId26"/>
  </p:notesMasterIdLst>
  <p:handoutMasterIdLst>
    <p:handoutMasterId r:id="rId27"/>
  </p:handoutMasterIdLst>
  <p:sldIdLst>
    <p:sldId id="278" r:id="rId5"/>
    <p:sldId id="279" r:id="rId6"/>
    <p:sldId id="280" r:id="rId7"/>
    <p:sldId id="293" r:id="rId8"/>
    <p:sldId id="281" r:id="rId9"/>
    <p:sldId id="282" r:id="rId10"/>
    <p:sldId id="283" r:id="rId11"/>
    <p:sldId id="271" r:id="rId12"/>
    <p:sldId id="295" r:id="rId13"/>
    <p:sldId id="294" r:id="rId14"/>
    <p:sldId id="262" r:id="rId15"/>
    <p:sldId id="288" r:id="rId16"/>
    <p:sldId id="284" r:id="rId17"/>
    <p:sldId id="290" r:id="rId18"/>
    <p:sldId id="292" r:id="rId19"/>
    <p:sldId id="291" r:id="rId20"/>
    <p:sldId id="285" r:id="rId21"/>
    <p:sldId id="286" r:id="rId22"/>
    <p:sldId id="287" r:id="rId23"/>
    <p:sldId id="289" r:id="rId24"/>
    <p:sldId id="27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3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527"/>
  </p:normalViewPr>
  <p:slideViewPr>
    <p:cSldViewPr snapToGrid="0" snapToObjects="1" showGuides="1">
      <p:cViewPr varScale="1">
        <p:scale>
          <a:sx n="108" d="100"/>
          <a:sy n="108" d="100"/>
        </p:scale>
        <p:origin x="1530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5DCA1-E689-4F92-B1D1-285CF872516A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B937B4-2B87-41D4-A44D-3E00DA39FC9E}">
      <dgm:prSet phldrT="[Text]"/>
      <dgm:spPr/>
      <dgm:t>
        <a:bodyPr/>
        <a:lstStyle/>
        <a:p>
          <a:r>
            <a:rPr lang="en-GB" dirty="0"/>
            <a:t>Watch the behaviour of your code step by step.</a:t>
          </a:r>
        </a:p>
      </dgm:t>
    </dgm:pt>
    <dgm:pt modelId="{2A56E494-819F-4A42-B0F3-738AB19C03F3}" type="parTrans" cxnId="{DE0A3D10-CC54-4A6C-BA1E-CBA5E1BB56EF}">
      <dgm:prSet/>
      <dgm:spPr/>
      <dgm:t>
        <a:bodyPr/>
        <a:lstStyle/>
        <a:p>
          <a:endParaRPr lang="en-GB"/>
        </a:p>
      </dgm:t>
    </dgm:pt>
    <dgm:pt modelId="{218E9DBE-1FCD-4B46-B31D-75A87FFE5970}" type="sibTrans" cxnId="{DE0A3D10-CC54-4A6C-BA1E-CBA5E1BB56EF}">
      <dgm:prSet/>
      <dgm:spPr/>
      <dgm:t>
        <a:bodyPr/>
        <a:lstStyle/>
        <a:p>
          <a:endParaRPr lang="en-GB"/>
        </a:p>
      </dgm:t>
    </dgm:pt>
    <dgm:pt modelId="{AF9611A0-825A-4F91-BB1D-D364E00E1891}">
      <dgm:prSet phldrT="[Text]"/>
      <dgm:spPr/>
      <dgm:t>
        <a:bodyPr/>
        <a:lstStyle/>
        <a:p>
          <a:r>
            <a:rPr lang="en-GB" dirty="0"/>
            <a:t>Stop the execution at breakpoints.</a:t>
          </a:r>
        </a:p>
      </dgm:t>
    </dgm:pt>
    <dgm:pt modelId="{631A0BDF-DE11-4871-89C4-59426FA0B010}" type="parTrans" cxnId="{BC3562D1-3428-4250-9680-A9343343D38C}">
      <dgm:prSet/>
      <dgm:spPr/>
      <dgm:t>
        <a:bodyPr/>
        <a:lstStyle/>
        <a:p>
          <a:endParaRPr lang="en-GB"/>
        </a:p>
      </dgm:t>
    </dgm:pt>
    <dgm:pt modelId="{B79AC663-D2AD-4563-BBFD-564BE537AEE3}" type="sibTrans" cxnId="{BC3562D1-3428-4250-9680-A9343343D38C}">
      <dgm:prSet/>
      <dgm:spPr/>
      <dgm:t>
        <a:bodyPr/>
        <a:lstStyle/>
        <a:p>
          <a:endParaRPr lang="en-GB"/>
        </a:p>
      </dgm:t>
    </dgm:pt>
    <dgm:pt modelId="{3797ABC3-B0B4-4BFF-A053-A79677CD47F1}">
      <dgm:prSet phldrT="[Text]"/>
      <dgm:spPr/>
      <dgm:t>
        <a:bodyPr/>
        <a:lstStyle/>
        <a:p>
          <a:r>
            <a:rPr lang="en-GB" dirty="0"/>
            <a:t>Evaluate the value of your variables at runtime.</a:t>
          </a:r>
        </a:p>
      </dgm:t>
    </dgm:pt>
    <dgm:pt modelId="{595BD90A-3E24-43AC-9930-C49CD6B4281F}" type="parTrans" cxnId="{F4DCDC06-4A84-4954-82CC-A1012C60033C}">
      <dgm:prSet/>
      <dgm:spPr/>
      <dgm:t>
        <a:bodyPr/>
        <a:lstStyle/>
        <a:p>
          <a:endParaRPr lang="en-GB"/>
        </a:p>
      </dgm:t>
    </dgm:pt>
    <dgm:pt modelId="{EAE8CD9C-2F18-4E71-AB0E-6F039FD493F2}" type="sibTrans" cxnId="{F4DCDC06-4A84-4954-82CC-A1012C60033C}">
      <dgm:prSet/>
      <dgm:spPr/>
      <dgm:t>
        <a:bodyPr/>
        <a:lstStyle/>
        <a:p>
          <a:endParaRPr lang="en-GB"/>
        </a:p>
      </dgm:t>
    </dgm:pt>
    <dgm:pt modelId="{C7788AF4-341B-4D7D-959D-24B2F197BDB1}">
      <dgm:prSet phldrT="[Text]"/>
      <dgm:spPr/>
      <dgm:t>
        <a:bodyPr/>
        <a:lstStyle/>
        <a:p>
          <a:r>
            <a:rPr lang="en-GB" dirty="0"/>
            <a:t>Change the value of variables and continue.</a:t>
          </a:r>
        </a:p>
      </dgm:t>
    </dgm:pt>
    <dgm:pt modelId="{8E2520FD-59E6-4F0D-9EF9-73EA12FF7B92}" type="parTrans" cxnId="{9F7AD81D-4295-495A-8F21-DD7B5C771D75}">
      <dgm:prSet/>
      <dgm:spPr/>
      <dgm:t>
        <a:bodyPr/>
        <a:lstStyle/>
        <a:p>
          <a:endParaRPr lang="en-GB"/>
        </a:p>
      </dgm:t>
    </dgm:pt>
    <dgm:pt modelId="{EEBAE977-D12D-4C62-A4F3-8C4B40C85F79}" type="sibTrans" cxnId="{9F7AD81D-4295-495A-8F21-DD7B5C771D75}">
      <dgm:prSet/>
      <dgm:spPr/>
      <dgm:t>
        <a:bodyPr/>
        <a:lstStyle/>
        <a:p>
          <a:endParaRPr lang="en-GB"/>
        </a:p>
      </dgm:t>
    </dgm:pt>
    <dgm:pt modelId="{A73A26E2-693A-425C-A2AD-1E03316CDF48}">
      <dgm:prSet phldrT="[Text]"/>
      <dgm:spPr/>
      <dgm:t>
        <a:bodyPr/>
        <a:lstStyle/>
        <a:p>
          <a:r>
            <a:rPr lang="en-GB" dirty="0"/>
            <a:t>Evaluate ad-hoc expressions at runtime.</a:t>
          </a:r>
        </a:p>
      </dgm:t>
    </dgm:pt>
    <dgm:pt modelId="{B33ACC0E-9DF7-45F9-8C4E-063ABA5EC984}" type="parTrans" cxnId="{00CFDB33-A487-48E8-82DF-7146759ED356}">
      <dgm:prSet/>
      <dgm:spPr/>
      <dgm:t>
        <a:bodyPr/>
        <a:lstStyle/>
        <a:p>
          <a:endParaRPr lang="en-GB"/>
        </a:p>
      </dgm:t>
    </dgm:pt>
    <dgm:pt modelId="{57F016DD-2764-4804-BE27-97173177E3B4}" type="sibTrans" cxnId="{00CFDB33-A487-48E8-82DF-7146759ED356}">
      <dgm:prSet/>
      <dgm:spPr/>
      <dgm:t>
        <a:bodyPr/>
        <a:lstStyle/>
        <a:p>
          <a:endParaRPr lang="en-GB"/>
        </a:p>
      </dgm:t>
    </dgm:pt>
    <dgm:pt modelId="{4609C7FE-6FB6-4291-9995-58F91CCE1159}" type="pres">
      <dgm:prSet presAssocID="{C2D5DCA1-E689-4F92-B1D1-285CF872516A}" presName="cycle" presStyleCnt="0">
        <dgm:presLayoutVars>
          <dgm:dir/>
          <dgm:resizeHandles val="exact"/>
        </dgm:presLayoutVars>
      </dgm:prSet>
      <dgm:spPr/>
    </dgm:pt>
    <dgm:pt modelId="{B9E43B6E-9E88-44D1-89B9-EE175D36620B}" type="pres">
      <dgm:prSet presAssocID="{15B937B4-2B87-41D4-A44D-3E00DA39FC9E}" presName="node" presStyleLbl="node1" presStyleIdx="0" presStyleCnt="5">
        <dgm:presLayoutVars>
          <dgm:bulletEnabled val="1"/>
        </dgm:presLayoutVars>
      </dgm:prSet>
      <dgm:spPr/>
    </dgm:pt>
    <dgm:pt modelId="{638FCD3F-0729-4CBD-B0BD-CD4BD376603E}" type="pres">
      <dgm:prSet presAssocID="{15B937B4-2B87-41D4-A44D-3E00DA39FC9E}" presName="spNode" presStyleCnt="0"/>
      <dgm:spPr/>
    </dgm:pt>
    <dgm:pt modelId="{D247D6AC-39DD-4E64-8B28-2DB8221CB7AB}" type="pres">
      <dgm:prSet presAssocID="{218E9DBE-1FCD-4B46-B31D-75A87FFE5970}" presName="sibTrans" presStyleLbl="sibTrans1D1" presStyleIdx="0" presStyleCnt="5"/>
      <dgm:spPr/>
    </dgm:pt>
    <dgm:pt modelId="{99A8EA12-DD39-415D-B6D9-72FB349077AA}" type="pres">
      <dgm:prSet presAssocID="{AF9611A0-825A-4F91-BB1D-D364E00E1891}" presName="node" presStyleLbl="node1" presStyleIdx="1" presStyleCnt="5">
        <dgm:presLayoutVars>
          <dgm:bulletEnabled val="1"/>
        </dgm:presLayoutVars>
      </dgm:prSet>
      <dgm:spPr/>
    </dgm:pt>
    <dgm:pt modelId="{8F49586B-448E-4843-9CBF-3A45743A31E4}" type="pres">
      <dgm:prSet presAssocID="{AF9611A0-825A-4F91-BB1D-D364E00E1891}" presName="spNode" presStyleCnt="0"/>
      <dgm:spPr/>
    </dgm:pt>
    <dgm:pt modelId="{874DA1D8-629D-4201-AF5B-5804932951F4}" type="pres">
      <dgm:prSet presAssocID="{B79AC663-D2AD-4563-BBFD-564BE537AEE3}" presName="sibTrans" presStyleLbl="sibTrans1D1" presStyleIdx="1" presStyleCnt="5"/>
      <dgm:spPr/>
    </dgm:pt>
    <dgm:pt modelId="{3EC27CA3-6DB8-4746-8852-F55457EA3552}" type="pres">
      <dgm:prSet presAssocID="{3797ABC3-B0B4-4BFF-A053-A79677CD47F1}" presName="node" presStyleLbl="node1" presStyleIdx="2" presStyleCnt="5">
        <dgm:presLayoutVars>
          <dgm:bulletEnabled val="1"/>
        </dgm:presLayoutVars>
      </dgm:prSet>
      <dgm:spPr/>
    </dgm:pt>
    <dgm:pt modelId="{6819F074-E65B-453E-9C90-76390B1AD20A}" type="pres">
      <dgm:prSet presAssocID="{3797ABC3-B0B4-4BFF-A053-A79677CD47F1}" presName="spNode" presStyleCnt="0"/>
      <dgm:spPr/>
    </dgm:pt>
    <dgm:pt modelId="{E26A2184-9C4B-44AC-A80E-1B5C79301650}" type="pres">
      <dgm:prSet presAssocID="{EAE8CD9C-2F18-4E71-AB0E-6F039FD493F2}" presName="sibTrans" presStyleLbl="sibTrans1D1" presStyleIdx="2" presStyleCnt="5"/>
      <dgm:spPr/>
    </dgm:pt>
    <dgm:pt modelId="{3229A1CA-CC1A-4CAE-B0BB-99A1A6361737}" type="pres">
      <dgm:prSet presAssocID="{C7788AF4-341B-4D7D-959D-24B2F197BDB1}" presName="node" presStyleLbl="node1" presStyleIdx="3" presStyleCnt="5">
        <dgm:presLayoutVars>
          <dgm:bulletEnabled val="1"/>
        </dgm:presLayoutVars>
      </dgm:prSet>
      <dgm:spPr/>
    </dgm:pt>
    <dgm:pt modelId="{147877AA-774D-4E5F-AEAE-D06C9504EC80}" type="pres">
      <dgm:prSet presAssocID="{C7788AF4-341B-4D7D-959D-24B2F197BDB1}" presName="spNode" presStyleCnt="0"/>
      <dgm:spPr/>
    </dgm:pt>
    <dgm:pt modelId="{BD1401A8-D497-4EE2-AABA-22A2B7F221B7}" type="pres">
      <dgm:prSet presAssocID="{EEBAE977-D12D-4C62-A4F3-8C4B40C85F79}" presName="sibTrans" presStyleLbl="sibTrans1D1" presStyleIdx="3" presStyleCnt="5"/>
      <dgm:spPr/>
    </dgm:pt>
    <dgm:pt modelId="{A9015BA0-56C2-40E0-A7A7-ED11AB4DE085}" type="pres">
      <dgm:prSet presAssocID="{A73A26E2-693A-425C-A2AD-1E03316CDF48}" presName="node" presStyleLbl="node1" presStyleIdx="4" presStyleCnt="5">
        <dgm:presLayoutVars>
          <dgm:bulletEnabled val="1"/>
        </dgm:presLayoutVars>
      </dgm:prSet>
      <dgm:spPr/>
    </dgm:pt>
    <dgm:pt modelId="{7335B5D2-7391-49EB-B8F5-8BC20D969577}" type="pres">
      <dgm:prSet presAssocID="{A73A26E2-693A-425C-A2AD-1E03316CDF48}" presName="spNode" presStyleCnt="0"/>
      <dgm:spPr/>
    </dgm:pt>
    <dgm:pt modelId="{B2439225-DCFA-4AD8-BC4A-375127759B10}" type="pres">
      <dgm:prSet presAssocID="{57F016DD-2764-4804-BE27-97173177E3B4}" presName="sibTrans" presStyleLbl="sibTrans1D1" presStyleIdx="4" presStyleCnt="5"/>
      <dgm:spPr/>
    </dgm:pt>
  </dgm:ptLst>
  <dgm:cxnLst>
    <dgm:cxn modelId="{F4DCDC06-4A84-4954-82CC-A1012C60033C}" srcId="{C2D5DCA1-E689-4F92-B1D1-285CF872516A}" destId="{3797ABC3-B0B4-4BFF-A053-A79677CD47F1}" srcOrd="2" destOrd="0" parTransId="{595BD90A-3E24-43AC-9930-C49CD6B4281F}" sibTransId="{EAE8CD9C-2F18-4E71-AB0E-6F039FD493F2}"/>
    <dgm:cxn modelId="{DE0A3D10-CC54-4A6C-BA1E-CBA5E1BB56EF}" srcId="{C2D5DCA1-E689-4F92-B1D1-285CF872516A}" destId="{15B937B4-2B87-41D4-A44D-3E00DA39FC9E}" srcOrd="0" destOrd="0" parTransId="{2A56E494-819F-4A42-B0F3-738AB19C03F3}" sibTransId="{218E9DBE-1FCD-4B46-B31D-75A87FFE5970}"/>
    <dgm:cxn modelId="{9F7AD81D-4295-495A-8F21-DD7B5C771D75}" srcId="{C2D5DCA1-E689-4F92-B1D1-285CF872516A}" destId="{C7788AF4-341B-4D7D-959D-24B2F197BDB1}" srcOrd="3" destOrd="0" parTransId="{8E2520FD-59E6-4F0D-9EF9-73EA12FF7B92}" sibTransId="{EEBAE977-D12D-4C62-A4F3-8C4B40C85F79}"/>
    <dgm:cxn modelId="{6D075728-CE09-4810-BB85-CBCB5B82EA8D}" type="presOf" srcId="{C7788AF4-341B-4D7D-959D-24B2F197BDB1}" destId="{3229A1CA-CC1A-4CAE-B0BB-99A1A6361737}" srcOrd="0" destOrd="0" presId="urn:microsoft.com/office/officeart/2005/8/layout/cycle6"/>
    <dgm:cxn modelId="{00CFDB33-A487-48E8-82DF-7146759ED356}" srcId="{C2D5DCA1-E689-4F92-B1D1-285CF872516A}" destId="{A73A26E2-693A-425C-A2AD-1E03316CDF48}" srcOrd="4" destOrd="0" parTransId="{B33ACC0E-9DF7-45F9-8C4E-063ABA5EC984}" sibTransId="{57F016DD-2764-4804-BE27-97173177E3B4}"/>
    <dgm:cxn modelId="{ED3C0C6E-C7E3-4E4D-B90C-75D379CC591D}" type="presOf" srcId="{C2D5DCA1-E689-4F92-B1D1-285CF872516A}" destId="{4609C7FE-6FB6-4291-9995-58F91CCE1159}" srcOrd="0" destOrd="0" presId="urn:microsoft.com/office/officeart/2005/8/layout/cycle6"/>
    <dgm:cxn modelId="{11B77C59-BD58-47C4-A8BA-3D3046BDD59D}" type="presOf" srcId="{A73A26E2-693A-425C-A2AD-1E03316CDF48}" destId="{A9015BA0-56C2-40E0-A7A7-ED11AB4DE085}" srcOrd="0" destOrd="0" presId="urn:microsoft.com/office/officeart/2005/8/layout/cycle6"/>
    <dgm:cxn modelId="{6AA78693-1EEA-4947-9237-616107D674F2}" type="presOf" srcId="{AF9611A0-825A-4F91-BB1D-D364E00E1891}" destId="{99A8EA12-DD39-415D-B6D9-72FB349077AA}" srcOrd="0" destOrd="0" presId="urn:microsoft.com/office/officeart/2005/8/layout/cycle6"/>
    <dgm:cxn modelId="{1126CD9B-3049-4116-A96D-63DA0036B21A}" type="presOf" srcId="{218E9DBE-1FCD-4B46-B31D-75A87FFE5970}" destId="{D247D6AC-39DD-4E64-8B28-2DB8221CB7AB}" srcOrd="0" destOrd="0" presId="urn:microsoft.com/office/officeart/2005/8/layout/cycle6"/>
    <dgm:cxn modelId="{A885A9B9-B030-4E92-9453-AC30AD61275C}" type="presOf" srcId="{B79AC663-D2AD-4563-BBFD-564BE537AEE3}" destId="{874DA1D8-629D-4201-AF5B-5804932951F4}" srcOrd="0" destOrd="0" presId="urn:microsoft.com/office/officeart/2005/8/layout/cycle6"/>
    <dgm:cxn modelId="{B1805CBF-7FEB-4817-BFAD-B99207259F3E}" type="presOf" srcId="{EEBAE977-D12D-4C62-A4F3-8C4B40C85F79}" destId="{BD1401A8-D497-4EE2-AABA-22A2B7F221B7}" srcOrd="0" destOrd="0" presId="urn:microsoft.com/office/officeart/2005/8/layout/cycle6"/>
    <dgm:cxn modelId="{BC3562D1-3428-4250-9680-A9343343D38C}" srcId="{C2D5DCA1-E689-4F92-B1D1-285CF872516A}" destId="{AF9611A0-825A-4F91-BB1D-D364E00E1891}" srcOrd="1" destOrd="0" parTransId="{631A0BDF-DE11-4871-89C4-59426FA0B010}" sibTransId="{B79AC663-D2AD-4563-BBFD-564BE537AEE3}"/>
    <dgm:cxn modelId="{B6E239DF-C1AF-4138-9683-F8441832A035}" type="presOf" srcId="{EAE8CD9C-2F18-4E71-AB0E-6F039FD493F2}" destId="{E26A2184-9C4B-44AC-A80E-1B5C79301650}" srcOrd="0" destOrd="0" presId="urn:microsoft.com/office/officeart/2005/8/layout/cycle6"/>
    <dgm:cxn modelId="{D25A30E4-2C28-4B6E-A848-040EA09F6716}" type="presOf" srcId="{15B937B4-2B87-41D4-A44D-3E00DA39FC9E}" destId="{B9E43B6E-9E88-44D1-89B9-EE175D36620B}" srcOrd="0" destOrd="0" presId="urn:microsoft.com/office/officeart/2005/8/layout/cycle6"/>
    <dgm:cxn modelId="{1E8D6BED-7D08-42B9-8B58-AFC230712180}" type="presOf" srcId="{3797ABC3-B0B4-4BFF-A053-A79677CD47F1}" destId="{3EC27CA3-6DB8-4746-8852-F55457EA3552}" srcOrd="0" destOrd="0" presId="urn:microsoft.com/office/officeart/2005/8/layout/cycle6"/>
    <dgm:cxn modelId="{ACB258FE-1BBF-4BD4-937B-07628185FE1E}" type="presOf" srcId="{57F016DD-2764-4804-BE27-97173177E3B4}" destId="{B2439225-DCFA-4AD8-BC4A-375127759B10}" srcOrd="0" destOrd="0" presId="urn:microsoft.com/office/officeart/2005/8/layout/cycle6"/>
    <dgm:cxn modelId="{E07D006E-BEE4-4928-B632-58F54216377B}" type="presParOf" srcId="{4609C7FE-6FB6-4291-9995-58F91CCE1159}" destId="{B9E43B6E-9E88-44D1-89B9-EE175D36620B}" srcOrd="0" destOrd="0" presId="urn:microsoft.com/office/officeart/2005/8/layout/cycle6"/>
    <dgm:cxn modelId="{DD39BEC2-6973-430C-B8B6-21AAFB432EF0}" type="presParOf" srcId="{4609C7FE-6FB6-4291-9995-58F91CCE1159}" destId="{638FCD3F-0729-4CBD-B0BD-CD4BD376603E}" srcOrd="1" destOrd="0" presId="urn:microsoft.com/office/officeart/2005/8/layout/cycle6"/>
    <dgm:cxn modelId="{3BD820A6-DAC1-41FC-89C5-FFA57190E4C4}" type="presParOf" srcId="{4609C7FE-6FB6-4291-9995-58F91CCE1159}" destId="{D247D6AC-39DD-4E64-8B28-2DB8221CB7AB}" srcOrd="2" destOrd="0" presId="urn:microsoft.com/office/officeart/2005/8/layout/cycle6"/>
    <dgm:cxn modelId="{D839F122-1A04-48BD-B6F7-88E4ABDBB9E1}" type="presParOf" srcId="{4609C7FE-6FB6-4291-9995-58F91CCE1159}" destId="{99A8EA12-DD39-415D-B6D9-72FB349077AA}" srcOrd="3" destOrd="0" presId="urn:microsoft.com/office/officeart/2005/8/layout/cycle6"/>
    <dgm:cxn modelId="{97D883E0-D9E9-4A2F-9E4A-A41BA3F37030}" type="presParOf" srcId="{4609C7FE-6FB6-4291-9995-58F91CCE1159}" destId="{8F49586B-448E-4843-9CBF-3A45743A31E4}" srcOrd="4" destOrd="0" presId="urn:microsoft.com/office/officeart/2005/8/layout/cycle6"/>
    <dgm:cxn modelId="{3CFCD1FB-7612-4146-9768-2493CEC9F073}" type="presParOf" srcId="{4609C7FE-6FB6-4291-9995-58F91CCE1159}" destId="{874DA1D8-629D-4201-AF5B-5804932951F4}" srcOrd="5" destOrd="0" presId="urn:microsoft.com/office/officeart/2005/8/layout/cycle6"/>
    <dgm:cxn modelId="{2DE91603-B729-45F1-BE3D-9A04CCDC42E2}" type="presParOf" srcId="{4609C7FE-6FB6-4291-9995-58F91CCE1159}" destId="{3EC27CA3-6DB8-4746-8852-F55457EA3552}" srcOrd="6" destOrd="0" presId="urn:microsoft.com/office/officeart/2005/8/layout/cycle6"/>
    <dgm:cxn modelId="{9494C343-C3F0-435E-A580-ACB604438B8D}" type="presParOf" srcId="{4609C7FE-6FB6-4291-9995-58F91CCE1159}" destId="{6819F074-E65B-453E-9C90-76390B1AD20A}" srcOrd="7" destOrd="0" presId="urn:microsoft.com/office/officeart/2005/8/layout/cycle6"/>
    <dgm:cxn modelId="{4FB16331-028A-48A5-BB96-88F22C940F7C}" type="presParOf" srcId="{4609C7FE-6FB6-4291-9995-58F91CCE1159}" destId="{E26A2184-9C4B-44AC-A80E-1B5C79301650}" srcOrd="8" destOrd="0" presId="urn:microsoft.com/office/officeart/2005/8/layout/cycle6"/>
    <dgm:cxn modelId="{14D919D8-B47F-4CBC-AC73-925138A70C72}" type="presParOf" srcId="{4609C7FE-6FB6-4291-9995-58F91CCE1159}" destId="{3229A1CA-CC1A-4CAE-B0BB-99A1A6361737}" srcOrd="9" destOrd="0" presId="urn:microsoft.com/office/officeart/2005/8/layout/cycle6"/>
    <dgm:cxn modelId="{7519DBDC-578B-4A18-BCDD-17D5EFF79182}" type="presParOf" srcId="{4609C7FE-6FB6-4291-9995-58F91CCE1159}" destId="{147877AA-774D-4E5F-AEAE-D06C9504EC80}" srcOrd="10" destOrd="0" presId="urn:microsoft.com/office/officeart/2005/8/layout/cycle6"/>
    <dgm:cxn modelId="{4149F6C2-DAA8-4B05-97A8-58ED77F09604}" type="presParOf" srcId="{4609C7FE-6FB6-4291-9995-58F91CCE1159}" destId="{BD1401A8-D497-4EE2-AABA-22A2B7F221B7}" srcOrd="11" destOrd="0" presId="urn:microsoft.com/office/officeart/2005/8/layout/cycle6"/>
    <dgm:cxn modelId="{396CB407-3A8F-4681-A820-25C231AD5D55}" type="presParOf" srcId="{4609C7FE-6FB6-4291-9995-58F91CCE1159}" destId="{A9015BA0-56C2-40E0-A7A7-ED11AB4DE085}" srcOrd="12" destOrd="0" presId="urn:microsoft.com/office/officeart/2005/8/layout/cycle6"/>
    <dgm:cxn modelId="{D6EF5D9C-34C0-4877-8953-EAF00DEE798B}" type="presParOf" srcId="{4609C7FE-6FB6-4291-9995-58F91CCE1159}" destId="{7335B5D2-7391-49EB-B8F5-8BC20D969577}" srcOrd="13" destOrd="0" presId="urn:microsoft.com/office/officeart/2005/8/layout/cycle6"/>
    <dgm:cxn modelId="{5491E0AD-2107-463C-AC9F-61F3C3B4F2EC}" type="presParOf" srcId="{4609C7FE-6FB6-4291-9995-58F91CCE1159}" destId="{B2439225-DCFA-4AD8-BC4A-375127759B1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4CA3EE-5BB0-4523-992B-B3110A9BBF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6F90D7-6DBB-4B1E-B0E4-FB61B92D7DEF}">
      <dgm:prSet phldrT="[Text]"/>
      <dgm:spPr/>
      <dgm:t>
        <a:bodyPr/>
        <a:lstStyle/>
        <a:p>
          <a:r>
            <a:rPr lang="en-GB" dirty="0"/>
            <a:t>Are run programmatically.</a:t>
          </a:r>
        </a:p>
      </dgm:t>
    </dgm:pt>
    <dgm:pt modelId="{39E0E06E-77CB-47AA-B88B-D44867527E39}" type="parTrans" cxnId="{E25BFA21-310E-4370-9E60-98B0F3F623AB}">
      <dgm:prSet/>
      <dgm:spPr/>
      <dgm:t>
        <a:bodyPr/>
        <a:lstStyle/>
        <a:p>
          <a:endParaRPr lang="en-GB"/>
        </a:p>
      </dgm:t>
    </dgm:pt>
    <dgm:pt modelId="{4E283BB2-5FC3-49C9-93AB-C99410A69602}" type="sibTrans" cxnId="{E25BFA21-310E-4370-9E60-98B0F3F623AB}">
      <dgm:prSet/>
      <dgm:spPr/>
      <dgm:t>
        <a:bodyPr/>
        <a:lstStyle/>
        <a:p>
          <a:endParaRPr lang="en-GB"/>
        </a:p>
      </dgm:t>
    </dgm:pt>
    <dgm:pt modelId="{3471EA6D-CB90-4C8A-90C8-42E6DC477BE8}">
      <dgm:prSet phldrT="[Text]"/>
      <dgm:spPr/>
      <dgm:t>
        <a:bodyPr/>
        <a:lstStyle/>
        <a:p>
          <a:r>
            <a:rPr lang="en-GB" dirty="0"/>
            <a:t>The developer records inputs and expected outputs.</a:t>
          </a:r>
        </a:p>
      </dgm:t>
    </dgm:pt>
    <dgm:pt modelId="{D4BEDF6A-24F7-44F0-A0B8-E1B1639BD866}" type="parTrans" cxnId="{AC575A31-542C-4A90-94BD-0020C342FD63}">
      <dgm:prSet/>
      <dgm:spPr/>
      <dgm:t>
        <a:bodyPr/>
        <a:lstStyle/>
        <a:p>
          <a:endParaRPr lang="en-GB"/>
        </a:p>
      </dgm:t>
    </dgm:pt>
    <dgm:pt modelId="{97903E7F-DA27-4F4E-8F6E-999501958A1B}" type="sibTrans" cxnId="{AC575A31-542C-4A90-94BD-0020C342FD63}">
      <dgm:prSet/>
      <dgm:spPr/>
      <dgm:t>
        <a:bodyPr/>
        <a:lstStyle/>
        <a:p>
          <a:endParaRPr lang="en-GB"/>
        </a:p>
      </dgm:t>
    </dgm:pt>
    <dgm:pt modelId="{BCCC935A-682F-4480-ACB2-DE087FF3706A}">
      <dgm:prSet phldrT="[Text]"/>
      <dgm:spPr/>
      <dgm:t>
        <a:bodyPr/>
        <a:lstStyle/>
        <a:p>
          <a:r>
            <a:rPr lang="en-GB" dirty="0"/>
            <a:t>A test class for each class in your program.</a:t>
          </a:r>
        </a:p>
      </dgm:t>
    </dgm:pt>
    <dgm:pt modelId="{D80A3D32-7F6C-4B55-8F5A-17F854CC433C}" type="parTrans" cxnId="{C0CD4243-BB24-43F3-8FFE-C96C0F50D893}">
      <dgm:prSet/>
      <dgm:spPr/>
      <dgm:t>
        <a:bodyPr/>
        <a:lstStyle/>
        <a:p>
          <a:endParaRPr lang="en-GB"/>
        </a:p>
      </dgm:t>
    </dgm:pt>
    <dgm:pt modelId="{9FD6D7B4-9DEA-482D-B00E-C8B1DC59BEE8}" type="sibTrans" cxnId="{C0CD4243-BB24-43F3-8FFE-C96C0F50D893}">
      <dgm:prSet/>
      <dgm:spPr/>
      <dgm:t>
        <a:bodyPr/>
        <a:lstStyle/>
        <a:p>
          <a:endParaRPr lang="en-GB"/>
        </a:p>
      </dgm:t>
    </dgm:pt>
    <dgm:pt modelId="{D648FBA5-04EF-4ABC-8772-4A754C4ACFF1}">
      <dgm:prSet phldrT="[Text]"/>
      <dgm:spPr/>
      <dgm:t>
        <a:bodyPr/>
        <a:lstStyle/>
        <a:p>
          <a:r>
            <a:rPr lang="en-GB" dirty="0"/>
            <a:t>One or more test methods for each method in your class.</a:t>
          </a:r>
        </a:p>
      </dgm:t>
    </dgm:pt>
    <dgm:pt modelId="{5581BE5E-74B1-4F4C-8B0C-0AA9AD77DB32}" type="parTrans" cxnId="{953AC285-6657-4A0F-B89F-83C4F7688F81}">
      <dgm:prSet/>
      <dgm:spPr/>
      <dgm:t>
        <a:bodyPr/>
        <a:lstStyle/>
        <a:p>
          <a:endParaRPr lang="en-GB"/>
        </a:p>
      </dgm:t>
    </dgm:pt>
    <dgm:pt modelId="{40F6E3A5-B10E-44E4-AF61-DB49D0273764}" type="sibTrans" cxnId="{953AC285-6657-4A0F-B89F-83C4F7688F81}">
      <dgm:prSet/>
      <dgm:spPr/>
      <dgm:t>
        <a:bodyPr/>
        <a:lstStyle/>
        <a:p>
          <a:endParaRPr lang="en-GB"/>
        </a:p>
      </dgm:t>
    </dgm:pt>
    <dgm:pt modelId="{1581136C-3175-4A72-8E6F-5446A9D0D915}">
      <dgm:prSet phldrT="[Text]"/>
      <dgm:spPr/>
      <dgm:t>
        <a:bodyPr/>
        <a:lstStyle/>
        <a:p>
          <a:r>
            <a:rPr lang="en-GB" dirty="0"/>
            <a:t>Try to cover every possible scenario:</a:t>
          </a:r>
        </a:p>
      </dgm:t>
    </dgm:pt>
    <dgm:pt modelId="{2AC54C04-1279-445B-B109-1DD520B16447}" type="parTrans" cxnId="{823DCA0C-1108-4375-BD3C-CC1AAC1B0931}">
      <dgm:prSet/>
      <dgm:spPr/>
      <dgm:t>
        <a:bodyPr/>
        <a:lstStyle/>
        <a:p>
          <a:endParaRPr lang="en-GB"/>
        </a:p>
      </dgm:t>
    </dgm:pt>
    <dgm:pt modelId="{3EB1A43E-18C4-495F-8EA1-0953B4758023}" type="sibTrans" cxnId="{823DCA0C-1108-4375-BD3C-CC1AAC1B0931}">
      <dgm:prSet/>
      <dgm:spPr/>
      <dgm:t>
        <a:bodyPr/>
        <a:lstStyle/>
        <a:p>
          <a:endParaRPr lang="en-GB"/>
        </a:p>
      </dgm:t>
    </dgm:pt>
    <dgm:pt modelId="{73E6BA51-1928-457C-8686-8A21AB6F7C91}">
      <dgm:prSet phldrT="[Text]"/>
      <dgm:spPr/>
      <dgm:t>
        <a:bodyPr/>
        <a:lstStyle/>
        <a:p>
          <a:r>
            <a:rPr lang="en-GB"/>
            <a:t>Nulls</a:t>
          </a:r>
          <a:endParaRPr lang="en-GB" dirty="0"/>
        </a:p>
      </dgm:t>
    </dgm:pt>
    <dgm:pt modelId="{DCEDAAE2-6E2D-4773-BF8B-C1C8859C1F9E}" type="parTrans" cxnId="{87A32AE3-C21D-4FF1-84BC-F4B48083057E}">
      <dgm:prSet/>
      <dgm:spPr/>
      <dgm:t>
        <a:bodyPr/>
        <a:lstStyle/>
        <a:p>
          <a:endParaRPr lang="en-GB"/>
        </a:p>
      </dgm:t>
    </dgm:pt>
    <dgm:pt modelId="{DE4C5A69-5ED1-47A4-A196-5E130D97FA6D}" type="sibTrans" cxnId="{87A32AE3-C21D-4FF1-84BC-F4B48083057E}">
      <dgm:prSet/>
      <dgm:spPr/>
      <dgm:t>
        <a:bodyPr/>
        <a:lstStyle/>
        <a:p>
          <a:endParaRPr lang="en-GB"/>
        </a:p>
      </dgm:t>
    </dgm:pt>
    <dgm:pt modelId="{56801EC1-BC78-4C67-B3AD-F26586282763}">
      <dgm:prSet phldrT="[Text]"/>
      <dgm:spPr/>
      <dgm:t>
        <a:bodyPr/>
        <a:lstStyle/>
        <a:p>
          <a:r>
            <a:rPr lang="en-GB" dirty="0"/>
            <a:t>Zeros/Empty Strings</a:t>
          </a:r>
        </a:p>
      </dgm:t>
    </dgm:pt>
    <dgm:pt modelId="{61A8E69F-F041-4C07-B533-92C828B904DA}" type="parTrans" cxnId="{972B6DBE-7C5F-4C1E-983A-98E5E09418CE}">
      <dgm:prSet/>
      <dgm:spPr/>
      <dgm:t>
        <a:bodyPr/>
        <a:lstStyle/>
        <a:p>
          <a:endParaRPr lang="en-GB"/>
        </a:p>
      </dgm:t>
    </dgm:pt>
    <dgm:pt modelId="{713313C0-C701-4048-BD91-0DAC0BED9D95}" type="sibTrans" cxnId="{972B6DBE-7C5F-4C1E-983A-98E5E09418CE}">
      <dgm:prSet/>
      <dgm:spPr/>
      <dgm:t>
        <a:bodyPr/>
        <a:lstStyle/>
        <a:p>
          <a:endParaRPr lang="en-GB"/>
        </a:p>
      </dgm:t>
    </dgm:pt>
    <dgm:pt modelId="{3DB5BB1A-CBAD-491A-B2DB-6F8E1DFD0D2A}">
      <dgm:prSet phldrT="[Text]"/>
      <dgm:spPr/>
      <dgm:t>
        <a:bodyPr/>
        <a:lstStyle/>
        <a:p>
          <a:r>
            <a:rPr lang="en-GB"/>
            <a:t>Messed-up Data</a:t>
          </a:r>
          <a:endParaRPr lang="en-GB" dirty="0"/>
        </a:p>
      </dgm:t>
    </dgm:pt>
    <dgm:pt modelId="{D60B5A89-291E-41B5-9314-26A9B66443C6}" type="parTrans" cxnId="{52101FD3-ACB0-4B91-9AAB-FDBB24E0AC5A}">
      <dgm:prSet/>
      <dgm:spPr/>
      <dgm:t>
        <a:bodyPr/>
        <a:lstStyle/>
        <a:p>
          <a:endParaRPr lang="en-GB"/>
        </a:p>
      </dgm:t>
    </dgm:pt>
    <dgm:pt modelId="{55D352D1-DE0C-4DEC-9BD3-F78C422BAC88}" type="sibTrans" cxnId="{52101FD3-ACB0-4B91-9AAB-FDBB24E0AC5A}">
      <dgm:prSet/>
      <dgm:spPr/>
      <dgm:t>
        <a:bodyPr/>
        <a:lstStyle/>
        <a:p>
          <a:endParaRPr lang="en-GB"/>
        </a:p>
      </dgm:t>
    </dgm:pt>
    <dgm:pt modelId="{598C3497-5925-479E-89B2-061711FA8452}">
      <dgm:prSet phldrT="[Text]"/>
      <dgm:spPr/>
      <dgm:t>
        <a:bodyPr/>
        <a:lstStyle/>
        <a:p>
          <a:r>
            <a:rPr lang="en-GB" dirty="0"/>
            <a:t>Happy Path</a:t>
          </a:r>
        </a:p>
      </dgm:t>
    </dgm:pt>
    <dgm:pt modelId="{C2AEB0AE-B60B-488B-8BBE-DEBA45A38F5B}" type="parTrans" cxnId="{6BD2C627-0BBD-436A-8C5E-58A0692FA43D}">
      <dgm:prSet/>
      <dgm:spPr/>
      <dgm:t>
        <a:bodyPr/>
        <a:lstStyle/>
        <a:p>
          <a:endParaRPr lang="en-GB"/>
        </a:p>
      </dgm:t>
    </dgm:pt>
    <dgm:pt modelId="{EE0EFE34-3350-4B8C-A02B-4328B8AB0A80}" type="sibTrans" cxnId="{6BD2C627-0BBD-436A-8C5E-58A0692FA43D}">
      <dgm:prSet/>
      <dgm:spPr/>
      <dgm:t>
        <a:bodyPr/>
        <a:lstStyle/>
        <a:p>
          <a:endParaRPr lang="en-GB"/>
        </a:p>
      </dgm:t>
    </dgm:pt>
    <dgm:pt modelId="{7B42CD56-DC28-462D-BB99-B6102AE75F1B}" type="pres">
      <dgm:prSet presAssocID="{F14CA3EE-5BB0-4523-992B-B3110A9BBF24}" presName="linear" presStyleCnt="0">
        <dgm:presLayoutVars>
          <dgm:animLvl val="lvl"/>
          <dgm:resizeHandles val="exact"/>
        </dgm:presLayoutVars>
      </dgm:prSet>
      <dgm:spPr/>
    </dgm:pt>
    <dgm:pt modelId="{B20EE312-DC46-4E23-A1D4-7029290B489C}" type="pres">
      <dgm:prSet presAssocID="{F86F90D7-6DBB-4B1E-B0E4-FB61B92D7DE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AEE7384-4758-4393-B1A1-E0A809845A59}" type="pres">
      <dgm:prSet presAssocID="{4E283BB2-5FC3-49C9-93AB-C99410A69602}" presName="spacer" presStyleCnt="0"/>
      <dgm:spPr/>
    </dgm:pt>
    <dgm:pt modelId="{19BCAF0D-13D4-4AA4-82AA-10F8C7816B5C}" type="pres">
      <dgm:prSet presAssocID="{3471EA6D-CB90-4C8A-90C8-42E6DC477B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40BA637-597C-4F78-87D6-BEFE7ABCDCCA}" type="pres">
      <dgm:prSet presAssocID="{97903E7F-DA27-4F4E-8F6E-999501958A1B}" presName="spacer" presStyleCnt="0"/>
      <dgm:spPr/>
    </dgm:pt>
    <dgm:pt modelId="{F7546FA7-CEFD-4CE1-A654-78AAACD5BE71}" type="pres">
      <dgm:prSet presAssocID="{BCCC935A-682F-4480-ACB2-DE087FF3706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EBE4A29-75A9-4AF6-A686-7475A9894968}" type="pres">
      <dgm:prSet presAssocID="{9FD6D7B4-9DEA-482D-B00E-C8B1DC59BEE8}" presName="spacer" presStyleCnt="0"/>
      <dgm:spPr/>
    </dgm:pt>
    <dgm:pt modelId="{63EF7C5F-6DD3-4F8A-B62E-55F1DC5FADBA}" type="pres">
      <dgm:prSet presAssocID="{D648FBA5-04EF-4ABC-8772-4A754C4ACF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C76C4BE-51C6-4C84-BF8F-1774B8400203}" type="pres">
      <dgm:prSet presAssocID="{40F6E3A5-B10E-44E4-AF61-DB49D0273764}" presName="spacer" presStyleCnt="0"/>
      <dgm:spPr/>
    </dgm:pt>
    <dgm:pt modelId="{943AA34E-A5F1-4C70-B9D6-BB9113E6CBCF}" type="pres">
      <dgm:prSet presAssocID="{1581136C-3175-4A72-8E6F-5446A9D0D91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77F3894-455C-49F0-BF8E-EBD256405525}" type="pres">
      <dgm:prSet presAssocID="{1581136C-3175-4A72-8E6F-5446A9D0D91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A68F207-6E52-4013-9FC2-FAF4ED6A8ED4}" type="presOf" srcId="{3DB5BB1A-CBAD-491A-B2DB-6F8E1DFD0D2A}" destId="{D77F3894-455C-49F0-BF8E-EBD256405525}" srcOrd="0" destOrd="2" presId="urn:microsoft.com/office/officeart/2005/8/layout/vList2"/>
    <dgm:cxn modelId="{823DCA0C-1108-4375-BD3C-CC1AAC1B0931}" srcId="{F14CA3EE-5BB0-4523-992B-B3110A9BBF24}" destId="{1581136C-3175-4A72-8E6F-5446A9D0D915}" srcOrd="4" destOrd="0" parTransId="{2AC54C04-1279-445B-B109-1DD520B16447}" sibTransId="{3EB1A43E-18C4-495F-8EA1-0953B4758023}"/>
    <dgm:cxn modelId="{FD657E0D-B313-4271-9641-76022FE102C0}" type="presOf" srcId="{56801EC1-BC78-4C67-B3AD-F26586282763}" destId="{D77F3894-455C-49F0-BF8E-EBD256405525}" srcOrd="0" destOrd="1" presId="urn:microsoft.com/office/officeart/2005/8/layout/vList2"/>
    <dgm:cxn modelId="{4760C111-55EC-4413-91A1-202FC19E851E}" type="presOf" srcId="{1581136C-3175-4A72-8E6F-5446A9D0D915}" destId="{943AA34E-A5F1-4C70-B9D6-BB9113E6CBCF}" srcOrd="0" destOrd="0" presId="urn:microsoft.com/office/officeart/2005/8/layout/vList2"/>
    <dgm:cxn modelId="{E25BFA21-310E-4370-9E60-98B0F3F623AB}" srcId="{F14CA3EE-5BB0-4523-992B-B3110A9BBF24}" destId="{F86F90D7-6DBB-4B1E-B0E4-FB61B92D7DEF}" srcOrd="0" destOrd="0" parTransId="{39E0E06E-77CB-47AA-B88B-D44867527E39}" sibTransId="{4E283BB2-5FC3-49C9-93AB-C99410A69602}"/>
    <dgm:cxn modelId="{6BD2C627-0BBD-436A-8C5E-58A0692FA43D}" srcId="{1581136C-3175-4A72-8E6F-5446A9D0D915}" destId="{598C3497-5925-479E-89B2-061711FA8452}" srcOrd="3" destOrd="0" parTransId="{C2AEB0AE-B60B-488B-8BBE-DEBA45A38F5B}" sibTransId="{EE0EFE34-3350-4B8C-A02B-4328B8AB0A80}"/>
    <dgm:cxn modelId="{AC575A31-542C-4A90-94BD-0020C342FD63}" srcId="{F14CA3EE-5BB0-4523-992B-B3110A9BBF24}" destId="{3471EA6D-CB90-4C8A-90C8-42E6DC477BE8}" srcOrd="1" destOrd="0" parTransId="{D4BEDF6A-24F7-44F0-A0B8-E1B1639BD866}" sibTransId="{97903E7F-DA27-4F4E-8F6E-999501958A1B}"/>
    <dgm:cxn modelId="{C0CD4243-BB24-43F3-8FFE-C96C0F50D893}" srcId="{F14CA3EE-5BB0-4523-992B-B3110A9BBF24}" destId="{BCCC935A-682F-4480-ACB2-DE087FF3706A}" srcOrd="2" destOrd="0" parTransId="{D80A3D32-7F6C-4B55-8F5A-17F854CC433C}" sibTransId="{9FD6D7B4-9DEA-482D-B00E-C8B1DC59BEE8}"/>
    <dgm:cxn modelId="{953AC285-6657-4A0F-B89F-83C4F7688F81}" srcId="{F14CA3EE-5BB0-4523-992B-B3110A9BBF24}" destId="{D648FBA5-04EF-4ABC-8772-4A754C4ACFF1}" srcOrd="3" destOrd="0" parTransId="{5581BE5E-74B1-4F4C-8B0C-0AA9AD77DB32}" sibTransId="{40F6E3A5-B10E-44E4-AF61-DB49D0273764}"/>
    <dgm:cxn modelId="{972B6DBE-7C5F-4C1E-983A-98E5E09418CE}" srcId="{1581136C-3175-4A72-8E6F-5446A9D0D915}" destId="{56801EC1-BC78-4C67-B3AD-F26586282763}" srcOrd="1" destOrd="0" parTransId="{61A8E69F-F041-4C07-B533-92C828B904DA}" sibTransId="{713313C0-C701-4048-BD91-0DAC0BED9D95}"/>
    <dgm:cxn modelId="{52101FD3-ACB0-4B91-9AAB-FDBB24E0AC5A}" srcId="{1581136C-3175-4A72-8E6F-5446A9D0D915}" destId="{3DB5BB1A-CBAD-491A-B2DB-6F8E1DFD0D2A}" srcOrd="2" destOrd="0" parTransId="{D60B5A89-291E-41B5-9314-26A9B66443C6}" sibTransId="{55D352D1-DE0C-4DEC-9BD3-F78C422BAC88}"/>
    <dgm:cxn modelId="{8537B6D7-4796-49A0-A4C6-92D337753C81}" type="presOf" srcId="{D648FBA5-04EF-4ABC-8772-4A754C4ACFF1}" destId="{63EF7C5F-6DD3-4F8A-B62E-55F1DC5FADBA}" srcOrd="0" destOrd="0" presId="urn:microsoft.com/office/officeart/2005/8/layout/vList2"/>
    <dgm:cxn modelId="{5A5E8DDC-1A50-4B4D-B42F-6F80F2B5186D}" type="presOf" srcId="{73E6BA51-1928-457C-8686-8A21AB6F7C91}" destId="{D77F3894-455C-49F0-BF8E-EBD256405525}" srcOrd="0" destOrd="0" presId="urn:microsoft.com/office/officeart/2005/8/layout/vList2"/>
    <dgm:cxn modelId="{7084DDE2-3326-4566-85E7-253BCFD0C1D2}" type="presOf" srcId="{F86F90D7-6DBB-4B1E-B0E4-FB61B92D7DEF}" destId="{B20EE312-DC46-4E23-A1D4-7029290B489C}" srcOrd="0" destOrd="0" presId="urn:microsoft.com/office/officeart/2005/8/layout/vList2"/>
    <dgm:cxn modelId="{87A32AE3-C21D-4FF1-84BC-F4B48083057E}" srcId="{1581136C-3175-4A72-8E6F-5446A9D0D915}" destId="{73E6BA51-1928-457C-8686-8A21AB6F7C91}" srcOrd="0" destOrd="0" parTransId="{DCEDAAE2-6E2D-4773-BF8B-C1C8859C1F9E}" sibTransId="{DE4C5A69-5ED1-47A4-A196-5E130D97FA6D}"/>
    <dgm:cxn modelId="{F1012DE3-95F5-4D24-AEFF-F115F7B1D206}" type="presOf" srcId="{BCCC935A-682F-4480-ACB2-DE087FF3706A}" destId="{F7546FA7-CEFD-4CE1-A654-78AAACD5BE71}" srcOrd="0" destOrd="0" presId="urn:microsoft.com/office/officeart/2005/8/layout/vList2"/>
    <dgm:cxn modelId="{AC8D0EE9-202A-4EB2-8372-E9632C6F39ED}" type="presOf" srcId="{F14CA3EE-5BB0-4523-992B-B3110A9BBF24}" destId="{7B42CD56-DC28-462D-BB99-B6102AE75F1B}" srcOrd="0" destOrd="0" presId="urn:microsoft.com/office/officeart/2005/8/layout/vList2"/>
    <dgm:cxn modelId="{C8A939F3-42DF-4257-BABA-DC37732834F8}" type="presOf" srcId="{598C3497-5925-479E-89B2-061711FA8452}" destId="{D77F3894-455C-49F0-BF8E-EBD256405525}" srcOrd="0" destOrd="3" presId="urn:microsoft.com/office/officeart/2005/8/layout/vList2"/>
    <dgm:cxn modelId="{B63BC9FA-E547-44E3-8606-6B1168B657B2}" type="presOf" srcId="{3471EA6D-CB90-4C8A-90C8-42E6DC477BE8}" destId="{19BCAF0D-13D4-4AA4-82AA-10F8C7816B5C}" srcOrd="0" destOrd="0" presId="urn:microsoft.com/office/officeart/2005/8/layout/vList2"/>
    <dgm:cxn modelId="{5BE27419-423D-49FF-AC27-FCF7AB10C794}" type="presParOf" srcId="{7B42CD56-DC28-462D-BB99-B6102AE75F1B}" destId="{B20EE312-DC46-4E23-A1D4-7029290B489C}" srcOrd="0" destOrd="0" presId="urn:microsoft.com/office/officeart/2005/8/layout/vList2"/>
    <dgm:cxn modelId="{F604AC41-5AE4-4F5A-A63E-442787D32D76}" type="presParOf" srcId="{7B42CD56-DC28-462D-BB99-B6102AE75F1B}" destId="{8AEE7384-4758-4393-B1A1-E0A809845A59}" srcOrd="1" destOrd="0" presId="urn:microsoft.com/office/officeart/2005/8/layout/vList2"/>
    <dgm:cxn modelId="{8FD21144-0AF1-4015-8A42-A3D9B1F14153}" type="presParOf" srcId="{7B42CD56-DC28-462D-BB99-B6102AE75F1B}" destId="{19BCAF0D-13D4-4AA4-82AA-10F8C7816B5C}" srcOrd="2" destOrd="0" presId="urn:microsoft.com/office/officeart/2005/8/layout/vList2"/>
    <dgm:cxn modelId="{75B24C35-F502-4A6E-BD42-78F560B2B3B4}" type="presParOf" srcId="{7B42CD56-DC28-462D-BB99-B6102AE75F1B}" destId="{A40BA637-597C-4F78-87D6-BEFE7ABCDCCA}" srcOrd="3" destOrd="0" presId="urn:microsoft.com/office/officeart/2005/8/layout/vList2"/>
    <dgm:cxn modelId="{4AB5C0B3-E661-48BB-9ADB-4CC431F0D80B}" type="presParOf" srcId="{7B42CD56-DC28-462D-BB99-B6102AE75F1B}" destId="{F7546FA7-CEFD-4CE1-A654-78AAACD5BE71}" srcOrd="4" destOrd="0" presId="urn:microsoft.com/office/officeart/2005/8/layout/vList2"/>
    <dgm:cxn modelId="{1D880926-FACA-40BF-B334-5A3F2FE8B896}" type="presParOf" srcId="{7B42CD56-DC28-462D-BB99-B6102AE75F1B}" destId="{7EBE4A29-75A9-4AF6-A686-7475A9894968}" srcOrd="5" destOrd="0" presId="urn:microsoft.com/office/officeart/2005/8/layout/vList2"/>
    <dgm:cxn modelId="{2EF1FEF1-5F96-4B28-878B-164C9785A319}" type="presParOf" srcId="{7B42CD56-DC28-462D-BB99-B6102AE75F1B}" destId="{63EF7C5F-6DD3-4F8A-B62E-55F1DC5FADBA}" srcOrd="6" destOrd="0" presId="urn:microsoft.com/office/officeart/2005/8/layout/vList2"/>
    <dgm:cxn modelId="{0A542AF1-4A53-423B-BA38-EBFED499AD05}" type="presParOf" srcId="{7B42CD56-DC28-462D-BB99-B6102AE75F1B}" destId="{9C76C4BE-51C6-4C84-BF8F-1774B8400203}" srcOrd="7" destOrd="0" presId="urn:microsoft.com/office/officeart/2005/8/layout/vList2"/>
    <dgm:cxn modelId="{1CAD3A6F-9312-404B-AFE2-6128322C34CB}" type="presParOf" srcId="{7B42CD56-DC28-462D-BB99-B6102AE75F1B}" destId="{943AA34E-A5F1-4C70-B9D6-BB9113E6CBCF}" srcOrd="8" destOrd="0" presId="urn:microsoft.com/office/officeart/2005/8/layout/vList2"/>
    <dgm:cxn modelId="{6C790FC4-6469-4C19-932C-7DF2F964030A}" type="presParOf" srcId="{7B42CD56-DC28-462D-BB99-B6102AE75F1B}" destId="{D77F3894-455C-49F0-BF8E-EBD25640552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4CA3EE-5BB0-4523-992B-B3110A9BBF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6F90D7-6DBB-4B1E-B0E4-FB61B92D7DEF}">
      <dgm:prSet phldrT="[Text]"/>
      <dgm:spPr/>
      <dgm:t>
        <a:bodyPr/>
        <a:lstStyle/>
        <a:p>
          <a:r>
            <a:rPr lang="en-GB" dirty="0"/>
            <a:t>Are run programmatically, after unit tests.</a:t>
          </a:r>
        </a:p>
      </dgm:t>
    </dgm:pt>
    <dgm:pt modelId="{39E0E06E-77CB-47AA-B88B-D44867527E39}" type="parTrans" cxnId="{E25BFA21-310E-4370-9E60-98B0F3F623AB}">
      <dgm:prSet/>
      <dgm:spPr/>
      <dgm:t>
        <a:bodyPr/>
        <a:lstStyle/>
        <a:p>
          <a:endParaRPr lang="en-GB"/>
        </a:p>
      </dgm:t>
    </dgm:pt>
    <dgm:pt modelId="{4E283BB2-5FC3-49C9-93AB-C99410A69602}" type="sibTrans" cxnId="{E25BFA21-310E-4370-9E60-98B0F3F623AB}">
      <dgm:prSet/>
      <dgm:spPr/>
      <dgm:t>
        <a:bodyPr/>
        <a:lstStyle/>
        <a:p>
          <a:endParaRPr lang="en-GB"/>
        </a:p>
      </dgm:t>
    </dgm:pt>
    <dgm:pt modelId="{3471EA6D-CB90-4C8A-90C8-42E6DC477BE8}">
      <dgm:prSet phldrT="[Text]"/>
      <dgm:spPr/>
      <dgm:t>
        <a:bodyPr/>
        <a:lstStyle/>
        <a:p>
          <a:r>
            <a:rPr lang="en-GB" dirty="0"/>
            <a:t>Tests that components developed independently work together.</a:t>
          </a:r>
        </a:p>
      </dgm:t>
    </dgm:pt>
    <dgm:pt modelId="{D4BEDF6A-24F7-44F0-A0B8-E1B1639BD866}" type="parTrans" cxnId="{AC575A31-542C-4A90-94BD-0020C342FD63}">
      <dgm:prSet/>
      <dgm:spPr/>
      <dgm:t>
        <a:bodyPr/>
        <a:lstStyle/>
        <a:p>
          <a:endParaRPr lang="en-GB"/>
        </a:p>
      </dgm:t>
    </dgm:pt>
    <dgm:pt modelId="{97903E7F-DA27-4F4E-8F6E-999501958A1B}" type="sibTrans" cxnId="{AC575A31-542C-4A90-94BD-0020C342FD63}">
      <dgm:prSet/>
      <dgm:spPr/>
      <dgm:t>
        <a:bodyPr/>
        <a:lstStyle/>
        <a:p>
          <a:endParaRPr lang="en-GB"/>
        </a:p>
      </dgm:t>
    </dgm:pt>
    <dgm:pt modelId="{BCCC935A-682F-4480-ACB2-DE087FF3706A}">
      <dgm:prSet phldrT="[Text]"/>
      <dgm:spPr/>
      <dgm:t>
        <a:bodyPr/>
        <a:lstStyle/>
        <a:p>
          <a:r>
            <a:rPr lang="en-GB" dirty="0"/>
            <a:t>Uses mocks and stubs to represent external collaborators.</a:t>
          </a:r>
        </a:p>
      </dgm:t>
    </dgm:pt>
    <dgm:pt modelId="{D80A3D32-7F6C-4B55-8F5A-17F854CC433C}" type="parTrans" cxnId="{C0CD4243-BB24-43F3-8FFE-C96C0F50D893}">
      <dgm:prSet/>
      <dgm:spPr/>
      <dgm:t>
        <a:bodyPr/>
        <a:lstStyle/>
        <a:p>
          <a:endParaRPr lang="en-GB"/>
        </a:p>
      </dgm:t>
    </dgm:pt>
    <dgm:pt modelId="{9FD6D7B4-9DEA-482D-B00E-C8B1DC59BEE8}" type="sibTrans" cxnId="{C0CD4243-BB24-43F3-8FFE-C96C0F50D893}">
      <dgm:prSet/>
      <dgm:spPr/>
      <dgm:t>
        <a:bodyPr/>
        <a:lstStyle/>
        <a:p>
          <a:endParaRPr lang="en-GB"/>
        </a:p>
      </dgm:t>
    </dgm:pt>
    <dgm:pt modelId="{7B42CD56-DC28-462D-BB99-B6102AE75F1B}" type="pres">
      <dgm:prSet presAssocID="{F14CA3EE-5BB0-4523-992B-B3110A9BBF24}" presName="linear" presStyleCnt="0">
        <dgm:presLayoutVars>
          <dgm:animLvl val="lvl"/>
          <dgm:resizeHandles val="exact"/>
        </dgm:presLayoutVars>
      </dgm:prSet>
      <dgm:spPr/>
    </dgm:pt>
    <dgm:pt modelId="{B20EE312-DC46-4E23-A1D4-7029290B489C}" type="pres">
      <dgm:prSet presAssocID="{F86F90D7-6DBB-4B1E-B0E4-FB61B92D7D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AEE7384-4758-4393-B1A1-E0A809845A59}" type="pres">
      <dgm:prSet presAssocID="{4E283BB2-5FC3-49C9-93AB-C99410A69602}" presName="spacer" presStyleCnt="0"/>
      <dgm:spPr/>
    </dgm:pt>
    <dgm:pt modelId="{19BCAF0D-13D4-4AA4-82AA-10F8C7816B5C}" type="pres">
      <dgm:prSet presAssocID="{3471EA6D-CB90-4C8A-90C8-42E6DC477B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0BA637-597C-4F78-87D6-BEFE7ABCDCCA}" type="pres">
      <dgm:prSet presAssocID="{97903E7F-DA27-4F4E-8F6E-999501958A1B}" presName="spacer" presStyleCnt="0"/>
      <dgm:spPr/>
    </dgm:pt>
    <dgm:pt modelId="{F7546FA7-CEFD-4CE1-A654-78AAACD5BE71}" type="pres">
      <dgm:prSet presAssocID="{BCCC935A-682F-4480-ACB2-DE087FF3706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25BFA21-310E-4370-9E60-98B0F3F623AB}" srcId="{F14CA3EE-5BB0-4523-992B-B3110A9BBF24}" destId="{F86F90D7-6DBB-4B1E-B0E4-FB61B92D7DEF}" srcOrd="0" destOrd="0" parTransId="{39E0E06E-77CB-47AA-B88B-D44867527E39}" sibTransId="{4E283BB2-5FC3-49C9-93AB-C99410A69602}"/>
    <dgm:cxn modelId="{AC575A31-542C-4A90-94BD-0020C342FD63}" srcId="{F14CA3EE-5BB0-4523-992B-B3110A9BBF24}" destId="{3471EA6D-CB90-4C8A-90C8-42E6DC477BE8}" srcOrd="1" destOrd="0" parTransId="{D4BEDF6A-24F7-44F0-A0B8-E1B1639BD866}" sibTransId="{97903E7F-DA27-4F4E-8F6E-999501958A1B}"/>
    <dgm:cxn modelId="{C0CD4243-BB24-43F3-8FFE-C96C0F50D893}" srcId="{F14CA3EE-5BB0-4523-992B-B3110A9BBF24}" destId="{BCCC935A-682F-4480-ACB2-DE087FF3706A}" srcOrd="2" destOrd="0" parTransId="{D80A3D32-7F6C-4B55-8F5A-17F854CC433C}" sibTransId="{9FD6D7B4-9DEA-482D-B00E-C8B1DC59BEE8}"/>
    <dgm:cxn modelId="{7084DDE2-3326-4566-85E7-253BCFD0C1D2}" type="presOf" srcId="{F86F90D7-6DBB-4B1E-B0E4-FB61B92D7DEF}" destId="{B20EE312-DC46-4E23-A1D4-7029290B489C}" srcOrd="0" destOrd="0" presId="urn:microsoft.com/office/officeart/2005/8/layout/vList2"/>
    <dgm:cxn modelId="{F1012DE3-95F5-4D24-AEFF-F115F7B1D206}" type="presOf" srcId="{BCCC935A-682F-4480-ACB2-DE087FF3706A}" destId="{F7546FA7-CEFD-4CE1-A654-78AAACD5BE71}" srcOrd="0" destOrd="0" presId="urn:microsoft.com/office/officeart/2005/8/layout/vList2"/>
    <dgm:cxn modelId="{AC8D0EE9-202A-4EB2-8372-E9632C6F39ED}" type="presOf" srcId="{F14CA3EE-5BB0-4523-992B-B3110A9BBF24}" destId="{7B42CD56-DC28-462D-BB99-B6102AE75F1B}" srcOrd="0" destOrd="0" presId="urn:microsoft.com/office/officeart/2005/8/layout/vList2"/>
    <dgm:cxn modelId="{B63BC9FA-E547-44E3-8606-6B1168B657B2}" type="presOf" srcId="{3471EA6D-CB90-4C8A-90C8-42E6DC477BE8}" destId="{19BCAF0D-13D4-4AA4-82AA-10F8C7816B5C}" srcOrd="0" destOrd="0" presId="urn:microsoft.com/office/officeart/2005/8/layout/vList2"/>
    <dgm:cxn modelId="{5BE27419-423D-49FF-AC27-FCF7AB10C794}" type="presParOf" srcId="{7B42CD56-DC28-462D-BB99-B6102AE75F1B}" destId="{B20EE312-DC46-4E23-A1D4-7029290B489C}" srcOrd="0" destOrd="0" presId="urn:microsoft.com/office/officeart/2005/8/layout/vList2"/>
    <dgm:cxn modelId="{F604AC41-5AE4-4F5A-A63E-442787D32D76}" type="presParOf" srcId="{7B42CD56-DC28-462D-BB99-B6102AE75F1B}" destId="{8AEE7384-4758-4393-B1A1-E0A809845A59}" srcOrd="1" destOrd="0" presId="urn:microsoft.com/office/officeart/2005/8/layout/vList2"/>
    <dgm:cxn modelId="{8FD21144-0AF1-4015-8A42-A3D9B1F14153}" type="presParOf" srcId="{7B42CD56-DC28-462D-BB99-B6102AE75F1B}" destId="{19BCAF0D-13D4-4AA4-82AA-10F8C7816B5C}" srcOrd="2" destOrd="0" presId="urn:microsoft.com/office/officeart/2005/8/layout/vList2"/>
    <dgm:cxn modelId="{75B24C35-F502-4A6E-BD42-78F560B2B3B4}" type="presParOf" srcId="{7B42CD56-DC28-462D-BB99-B6102AE75F1B}" destId="{A40BA637-597C-4F78-87D6-BEFE7ABCDCCA}" srcOrd="3" destOrd="0" presId="urn:microsoft.com/office/officeart/2005/8/layout/vList2"/>
    <dgm:cxn modelId="{4AB5C0B3-E661-48BB-9ADB-4CC431F0D80B}" type="presParOf" srcId="{7B42CD56-DC28-462D-BB99-B6102AE75F1B}" destId="{F7546FA7-CEFD-4CE1-A654-78AAACD5BE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4CA3EE-5BB0-4523-992B-B3110A9BBF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471EA6D-CB90-4C8A-90C8-42E6DC477BE8}">
      <dgm:prSet phldrT="[Text]"/>
      <dgm:spPr/>
      <dgm:t>
        <a:bodyPr/>
        <a:lstStyle/>
        <a:p>
          <a:r>
            <a:rPr lang="en-GB" dirty="0"/>
            <a:t>Test that the functional requirements were implemented correctly.</a:t>
          </a:r>
        </a:p>
      </dgm:t>
    </dgm:pt>
    <dgm:pt modelId="{D4BEDF6A-24F7-44F0-A0B8-E1B1639BD866}" type="parTrans" cxnId="{AC575A31-542C-4A90-94BD-0020C342FD63}">
      <dgm:prSet/>
      <dgm:spPr/>
      <dgm:t>
        <a:bodyPr/>
        <a:lstStyle/>
        <a:p>
          <a:endParaRPr lang="en-GB"/>
        </a:p>
      </dgm:t>
    </dgm:pt>
    <dgm:pt modelId="{97903E7F-DA27-4F4E-8F6E-999501958A1B}" type="sibTrans" cxnId="{AC575A31-542C-4A90-94BD-0020C342FD63}">
      <dgm:prSet/>
      <dgm:spPr/>
      <dgm:t>
        <a:bodyPr/>
        <a:lstStyle/>
        <a:p>
          <a:endParaRPr lang="en-GB"/>
        </a:p>
      </dgm:t>
    </dgm:pt>
    <dgm:pt modelId="{9A5CF302-6BDF-47D1-A74F-8C44B8888A93}">
      <dgm:prSet phldrT="[Text]"/>
      <dgm:spPr/>
      <dgm:t>
        <a:bodyPr/>
        <a:lstStyle/>
        <a:p>
          <a:r>
            <a:rPr lang="en-GB" dirty="0"/>
            <a:t>Based on scenarios and test cases.</a:t>
          </a:r>
        </a:p>
      </dgm:t>
    </dgm:pt>
    <dgm:pt modelId="{5C281F2F-64BA-4872-B6C4-8928AC8D8CB4}" type="parTrans" cxnId="{F4D5BEEE-9769-4AF8-96B1-C0B50F5AF19C}">
      <dgm:prSet/>
      <dgm:spPr/>
      <dgm:t>
        <a:bodyPr/>
        <a:lstStyle/>
        <a:p>
          <a:endParaRPr lang="en-GB"/>
        </a:p>
      </dgm:t>
    </dgm:pt>
    <dgm:pt modelId="{DD57EE7C-84F2-4DD7-B8CD-3EC9F35EB92E}" type="sibTrans" cxnId="{F4D5BEEE-9769-4AF8-96B1-C0B50F5AF19C}">
      <dgm:prSet/>
      <dgm:spPr/>
      <dgm:t>
        <a:bodyPr/>
        <a:lstStyle/>
        <a:p>
          <a:endParaRPr lang="en-GB"/>
        </a:p>
      </dgm:t>
    </dgm:pt>
    <dgm:pt modelId="{790E9287-7A24-4E22-90CD-9C2867EBEFA4}">
      <dgm:prSet phldrT="[Text]"/>
      <dgm:spPr/>
      <dgm:t>
        <a:bodyPr/>
        <a:lstStyle/>
        <a:p>
          <a:r>
            <a:rPr lang="en-GB" dirty="0"/>
            <a:t>Can be run programmatically by using frameworks such as Selenium, </a:t>
          </a:r>
          <a:r>
            <a:rPr lang="en-GB" dirty="0" err="1"/>
            <a:t>Geb</a:t>
          </a:r>
          <a:r>
            <a:rPr lang="en-GB" dirty="0"/>
            <a:t>, Cucumber, and others.</a:t>
          </a:r>
        </a:p>
      </dgm:t>
    </dgm:pt>
    <dgm:pt modelId="{FAEF66D7-D33B-4649-9178-0E55C9480D15}" type="parTrans" cxnId="{600B66F0-6D64-4791-B8A6-5CBC8AE9F74D}">
      <dgm:prSet/>
      <dgm:spPr/>
      <dgm:t>
        <a:bodyPr/>
        <a:lstStyle/>
        <a:p>
          <a:endParaRPr lang="en-GB"/>
        </a:p>
      </dgm:t>
    </dgm:pt>
    <dgm:pt modelId="{1B856BA8-2713-4869-94DF-4EB98C3D2865}" type="sibTrans" cxnId="{600B66F0-6D64-4791-B8A6-5CBC8AE9F74D}">
      <dgm:prSet/>
      <dgm:spPr/>
      <dgm:t>
        <a:bodyPr/>
        <a:lstStyle/>
        <a:p>
          <a:endParaRPr lang="en-GB"/>
        </a:p>
      </dgm:t>
    </dgm:pt>
    <dgm:pt modelId="{3027D517-EFDF-44E5-93C3-EE709EBBEAA1}">
      <dgm:prSet phldrT="[Text]"/>
      <dgm:spPr/>
      <dgm:t>
        <a:bodyPr/>
        <a:lstStyle/>
        <a:p>
          <a:r>
            <a:rPr lang="en-GB"/>
            <a:t>Black box tests.</a:t>
          </a:r>
          <a:endParaRPr lang="en-GB" dirty="0"/>
        </a:p>
      </dgm:t>
    </dgm:pt>
    <dgm:pt modelId="{B64871DF-B8A9-4E4E-8336-B91A4880AD54}" type="parTrans" cxnId="{C0D06F85-4470-4A30-B6DB-9A73CE9D1627}">
      <dgm:prSet/>
      <dgm:spPr/>
      <dgm:t>
        <a:bodyPr/>
        <a:lstStyle/>
        <a:p>
          <a:endParaRPr lang="en-GB"/>
        </a:p>
      </dgm:t>
    </dgm:pt>
    <dgm:pt modelId="{3CDBC766-4DA5-48E0-99C8-41A3EA995F89}" type="sibTrans" cxnId="{C0D06F85-4470-4A30-B6DB-9A73CE9D1627}">
      <dgm:prSet/>
      <dgm:spPr/>
      <dgm:t>
        <a:bodyPr/>
        <a:lstStyle/>
        <a:p>
          <a:endParaRPr lang="en-GB"/>
        </a:p>
      </dgm:t>
    </dgm:pt>
    <dgm:pt modelId="{7B42CD56-DC28-462D-BB99-B6102AE75F1B}" type="pres">
      <dgm:prSet presAssocID="{F14CA3EE-5BB0-4523-992B-B3110A9BBF24}" presName="linear" presStyleCnt="0">
        <dgm:presLayoutVars>
          <dgm:animLvl val="lvl"/>
          <dgm:resizeHandles val="exact"/>
        </dgm:presLayoutVars>
      </dgm:prSet>
      <dgm:spPr/>
    </dgm:pt>
    <dgm:pt modelId="{19BCAF0D-13D4-4AA4-82AA-10F8C7816B5C}" type="pres">
      <dgm:prSet presAssocID="{3471EA6D-CB90-4C8A-90C8-42E6DC477B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0C849BC-620F-47C9-AF5E-06971DBB1C75}" type="pres">
      <dgm:prSet presAssocID="{97903E7F-DA27-4F4E-8F6E-999501958A1B}" presName="spacer" presStyleCnt="0"/>
      <dgm:spPr/>
    </dgm:pt>
    <dgm:pt modelId="{F33243BF-1492-4D12-AD13-E4628DE7BC37}" type="pres">
      <dgm:prSet presAssocID="{9A5CF302-6BDF-47D1-A74F-8C44B8888A9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3F301D-D87B-4501-9ADD-C687185935B8}" type="pres">
      <dgm:prSet presAssocID="{DD57EE7C-84F2-4DD7-B8CD-3EC9F35EB92E}" presName="spacer" presStyleCnt="0"/>
      <dgm:spPr/>
    </dgm:pt>
    <dgm:pt modelId="{B51DFA43-3C22-4934-A21B-3BE6B6509AB6}" type="pres">
      <dgm:prSet presAssocID="{790E9287-7A24-4E22-90CD-9C2867EBEFA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28031C2-B01D-45BD-81DC-9340D5603421}" type="pres">
      <dgm:prSet presAssocID="{1B856BA8-2713-4869-94DF-4EB98C3D2865}" presName="spacer" presStyleCnt="0"/>
      <dgm:spPr/>
    </dgm:pt>
    <dgm:pt modelId="{62E435D4-81A4-4533-BA38-A009078A7765}" type="pres">
      <dgm:prSet presAssocID="{3027D517-EFDF-44E5-93C3-EE709EBBEAA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74E7606-794C-40CD-8E87-E73DA14E7A2D}" type="presOf" srcId="{9A5CF302-6BDF-47D1-A74F-8C44B8888A93}" destId="{F33243BF-1492-4D12-AD13-E4628DE7BC37}" srcOrd="0" destOrd="0" presId="urn:microsoft.com/office/officeart/2005/8/layout/vList2"/>
    <dgm:cxn modelId="{70749C0E-6361-45DD-8497-EF8A3495502F}" type="presOf" srcId="{790E9287-7A24-4E22-90CD-9C2867EBEFA4}" destId="{B51DFA43-3C22-4934-A21B-3BE6B6509AB6}" srcOrd="0" destOrd="0" presId="urn:microsoft.com/office/officeart/2005/8/layout/vList2"/>
    <dgm:cxn modelId="{AC575A31-542C-4A90-94BD-0020C342FD63}" srcId="{F14CA3EE-5BB0-4523-992B-B3110A9BBF24}" destId="{3471EA6D-CB90-4C8A-90C8-42E6DC477BE8}" srcOrd="0" destOrd="0" parTransId="{D4BEDF6A-24F7-44F0-A0B8-E1B1639BD866}" sibTransId="{97903E7F-DA27-4F4E-8F6E-999501958A1B}"/>
    <dgm:cxn modelId="{C0D06F85-4470-4A30-B6DB-9A73CE9D1627}" srcId="{F14CA3EE-5BB0-4523-992B-B3110A9BBF24}" destId="{3027D517-EFDF-44E5-93C3-EE709EBBEAA1}" srcOrd="3" destOrd="0" parTransId="{B64871DF-B8A9-4E4E-8336-B91A4880AD54}" sibTransId="{3CDBC766-4DA5-48E0-99C8-41A3EA995F89}"/>
    <dgm:cxn modelId="{F58701C3-520B-421A-BD50-BE7F0F833377}" type="presOf" srcId="{3027D517-EFDF-44E5-93C3-EE709EBBEAA1}" destId="{62E435D4-81A4-4533-BA38-A009078A7765}" srcOrd="0" destOrd="0" presId="urn:microsoft.com/office/officeart/2005/8/layout/vList2"/>
    <dgm:cxn modelId="{AC8D0EE9-202A-4EB2-8372-E9632C6F39ED}" type="presOf" srcId="{F14CA3EE-5BB0-4523-992B-B3110A9BBF24}" destId="{7B42CD56-DC28-462D-BB99-B6102AE75F1B}" srcOrd="0" destOrd="0" presId="urn:microsoft.com/office/officeart/2005/8/layout/vList2"/>
    <dgm:cxn modelId="{F4D5BEEE-9769-4AF8-96B1-C0B50F5AF19C}" srcId="{F14CA3EE-5BB0-4523-992B-B3110A9BBF24}" destId="{9A5CF302-6BDF-47D1-A74F-8C44B8888A93}" srcOrd="1" destOrd="0" parTransId="{5C281F2F-64BA-4872-B6C4-8928AC8D8CB4}" sibTransId="{DD57EE7C-84F2-4DD7-B8CD-3EC9F35EB92E}"/>
    <dgm:cxn modelId="{600B66F0-6D64-4791-B8A6-5CBC8AE9F74D}" srcId="{F14CA3EE-5BB0-4523-992B-B3110A9BBF24}" destId="{790E9287-7A24-4E22-90CD-9C2867EBEFA4}" srcOrd="2" destOrd="0" parTransId="{FAEF66D7-D33B-4649-9178-0E55C9480D15}" sibTransId="{1B856BA8-2713-4869-94DF-4EB98C3D2865}"/>
    <dgm:cxn modelId="{B63BC9FA-E547-44E3-8606-6B1168B657B2}" type="presOf" srcId="{3471EA6D-CB90-4C8A-90C8-42E6DC477BE8}" destId="{19BCAF0D-13D4-4AA4-82AA-10F8C7816B5C}" srcOrd="0" destOrd="0" presId="urn:microsoft.com/office/officeart/2005/8/layout/vList2"/>
    <dgm:cxn modelId="{8FD21144-0AF1-4015-8A42-A3D9B1F14153}" type="presParOf" srcId="{7B42CD56-DC28-462D-BB99-B6102AE75F1B}" destId="{19BCAF0D-13D4-4AA4-82AA-10F8C7816B5C}" srcOrd="0" destOrd="0" presId="urn:microsoft.com/office/officeart/2005/8/layout/vList2"/>
    <dgm:cxn modelId="{D2DB31D0-68CF-4E64-993A-2CDDADC4F9FD}" type="presParOf" srcId="{7B42CD56-DC28-462D-BB99-B6102AE75F1B}" destId="{40C849BC-620F-47C9-AF5E-06971DBB1C75}" srcOrd="1" destOrd="0" presId="urn:microsoft.com/office/officeart/2005/8/layout/vList2"/>
    <dgm:cxn modelId="{D9E07F30-60DF-4AA3-BCB6-3FA763C9374F}" type="presParOf" srcId="{7B42CD56-DC28-462D-BB99-B6102AE75F1B}" destId="{F33243BF-1492-4D12-AD13-E4628DE7BC37}" srcOrd="2" destOrd="0" presId="urn:microsoft.com/office/officeart/2005/8/layout/vList2"/>
    <dgm:cxn modelId="{EE5DCA33-6B67-466F-A443-B5E60D289308}" type="presParOf" srcId="{7B42CD56-DC28-462D-BB99-B6102AE75F1B}" destId="{B53F301D-D87B-4501-9ADD-C687185935B8}" srcOrd="3" destOrd="0" presId="urn:microsoft.com/office/officeart/2005/8/layout/vList2"/>
    <dgm:cxn modelId="{BC798AC7-4561-4BBB-97AF-36A3FA61B3AD}" type="presParOf" srcId="{7B42CD56-DC28-462D-BB99-B6102AE75F1B}" destId="{B51DFA43-3C22-4934-A21B-3BE6B6509AB6}" srcOrd="4" destOrd="0" presId="urn:microsoft.com/office/officeart/2005/8/layout/vList2"/>
    <dgm:cxn modelId="{D7071A43-8DE9-4C24-9D42-692D7A6F7314}" type="presParOf" srcId="{7B42CD56-DC28-462D-BB99-B6102AE75F1B}" destId="{528031C2-B01D-45BD-81DC-9340D5603421}" srcOrd="5" destOrd="0" presId="urn:microsoft.com/office/officeart/2005/8/layout/vList2"/>
    <dgm:cxn modelId="{9B1EC47A-8926-4791-9B36-9218933129CD}" type="presParOf" srcId="{7B42CD56-DC28-462D-BB99-B6102AE75F1B}" destId="{62E435D4-81A4-4533-BA38-A009078A776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4CA3EE-5BB0-4523-992B-B3110A9BBF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6F90D7-6DBB-4B1E-B0E4-FB61B92D7DEF}">
      <dgm:prSet phldrT="[Text]"/>
      <dgm:spPr/>
      <dgm:t>
        <a:bodyPr/>
        <a:lstStyle/>
        <a:p>
          <a:r>
            <a:rPr lang="en-GB" dirty="0"/>
            <a:t>Test the security of a system.</a:t>
          </a:r>
        </a:p>
      </dgm:t>
    </dgm:pt>
    <dgm:pt modelId="{39E0E06E-77CB-47AA-B88B-D44867527E39}" type="parTrans" cxnId="{E25BFA21-310E-4370-9E60-98B0F3F623AB}">
      <dgm:prSet/>
      <dgm:spPr/>
      <dgm:t>
        <a:bodyPr/>
        <a:lstStyle/>
        <a:p>
          <a:endParaRPr lang="en-GB"/>
        </a:p>
      </dgm:t>
    </dgm:pt>
    <dgm:pt modelId="{4E283BB2-5FC3-49C9-93AB-C99410A69602}" type="sibTrans" cxnId="{E25BFA21-310E-4370-9E60-98B0F3F623AB}">
      <dgm:prSet/>
      <dgm:spPr/>
      <dgm:t>
        <a:bodyPr/>
        <a:lstStyle/>
        <a:p>
          <a:endParaRPr lang="en-GB"/>
        </a:p>
      </dgm:t>
    </dgm:pt>
    <dgm:pt modelId="{782267DD-0F62-4229-BA04-9EE27D13588D}">
      <dgm:prSet phldrT="[Text]"/>
      <dgm:spPr/>
      <dgm:t>
        <a:bodyPr/>
        <a:lstStyle/>
        <a:p>
          <a:r>
            <a:rPr lang="en-GB" dirty="0"/>
            <a:t>Five phases:</a:t>
          </a:r>
        </a:p>
      </dgm:t>
    </dgm:pt>
    <dgm:pt modelId="{AF26AAB1-A069-4BD3-8D23-038F151A48C2}" type="parTrans" cxnId="{F55959E4-2860-42C6-9D48-B91356E7D7B7}">
      <dgm:prSet/>
      <dgm:spPr/>
      <dgm:t>
        <a:bodyPr/>
        <a:lstStyle/>
        <a:p>
          <a:endParaRPr lang="en-GB"/>
        </a:p>
      </dgm:t>
    </dgm:pt>
    <dgm:pt modelId="{7D12E06A-595E-4F23-A098-E807AA979514}" type="sibTrans" cxnId="{F55959E4-2860-42C6-9D48-B91356E7D7B7}">
      <dgm:prSet/>
      <dgm:spPr/>
      <dgm:t>
        <a:bodyPr/>
        <a:lstStyle/>
        <a:p>
          <a:endParaRPr lang="en-GB"/>
        </a:p>
      </dgm:t>
    </dgm:pt>
    <dgm:pt modelId="{33EC0CF3-C388-4077-B889-7603A7A68012}">
      <dgm:prSet phldrT="[Text]"/>
      <dgm:spPr/>
      <dgm:t>
        <a:bodyPr/>
        <a:lstStyle/>
        <a:p>
          <a:r>
            <a:rPr lang="en-GB"/>
            <a:t>Aim is to identify vulnerabilities at different levels:</a:t>
          </a:r>
          <a:endParaRPr lang="en-GB" dirty="0"/>
        </a:p>
      </dgm:t>
    </dgm:pt>
    <dgm:pt modelId="{2838695A-06B3-496F-ADEC-94DFA7D430D0}" type="parTrans" cxnId="{0C883E39-A0C5-4358-AE19-19FBC1A67962}">
      <dgm:prSet/>
      <dgm:spPr/>
      <dgm:t>
        <a:bodyPr/>
        <a:lstStyle/>
        <a:p>
          <a:endParaRPr lang="en-GB"/>
        </a:p>
      </dgm:t>
    </dgm:pt>
    <dgm:pt modelId="{A85E563B-E891-462F-822E-A6E78C7C495D}" type="sibTrans" cxnId="{0C883E39-A0C5-4358-AE19-19FBC1A67962}">
      <dgm:prSet/>
      <dgm:spPr/>
      <dgm:t>
        <a:bodyPr/>
        <a:lstStyle/>
        <a:p>
          <a:endParaRPr lang="en-GB"/>
        </a:p>
      </dgm:t>
    </dgm:pt>
    <dgm:pt modelId="{D0AAEE80-6E5D-4171-9AD7-F3D2DF40243E}">
      <dgm:prSet phldrT="[Text]"/>
      <dgm:spPr/>
      <dgm:t>
        <a:bodyPr/>
        <a:lstStyle/>
        <a:p>
          <a:r>
            <a:rPr lang="en-GB" dirty="0"/>
            <a:t>Network</a:t>
          </a:r>
        </a:p>
      </dgm:t>
    </dgm:pt>
    <dgm:pt modelId="{1CEE0F95-E116-4ED6-952E-DDFA2119484B}" type="parTrans" cxnId="{7E2BD802-B502-4FB1-A520-C8EAE0A7185B}">
      <dgm:prSet/>
      <dgm:spPr/>
      <dgm:t>
        <a:bodyPr/>
        <a:lstStyle/>
        <a:p>
          <a:endParaRPr lang="en-GB"/>
        </a:p>
      </dgm:t>
    </dgm:pt>
    <dgm:pt modelId="{F1FB38B1-AFD5-4036-B10A-07B9D320DD3B}" type="sibTrans" cxnId="{7E2BD802-B502-4FB1-A520-C8EAE0A7185B}">
      <dgm:prSet/>
      <dgm:spPr/>
      <dgm:t>
        <a:bodyPr/>
        <a:lstStyle/>
        <a:p>
          <a:endParaRPr lang="en-GB"/>
        </a:p>
      </dgm:t>
    </dgm:pt>
    <dgm:pt modelId="{2AA62B5A-07ED-4CD1-A3C4-B48FDCEB5297}">
      <dgm:prSet phldrT="[Text]"/>
      <dgm:spPr/>
      <dgm:t>
        <a:bodyPr/>
        <a:lstStyle/>
        <a:p>
          <a:r>
            <a:rPr lang="en-GB" dirty="0"/>
            <a:t>Operating System</a:t>
          </a:r>
        </a:p>
      </dgm:t>
    </dgm:pt>
    <dgm:pt modelId="{11E4221C-086E-469C-8D62-3294E96876C6}" type="parTrans" cxnId="{54621633-6ACA-4772-AE56-B65F23875F96}">
      <dgm:prSet/>
      <dgm:spPr/>
      <dgm:t>
        <a:bodyPr/>
        <a:lstStyle/>
        <a:p>
          <a:endParaRPr lang="en-GB"/>
        </a:p>
      </dgm:t>
    </dgm:pt>
    <dgm:pt modelId="{73FB0ECF-776C-4EBD-8422-2FCB09C1483E}" type="sibTrans" cxnId="{54621633-6ACA-4772-AE56-B65F23875F96}">
      <dgm:prSet/>
      <dgm:spPr/>
      <dgm:t>
        <a:bodyPr/>
        <a:lstStyle/>
        <a:p>
          <a:endParaRPr lang="en-GB"/>
        </a:p>
      </dgm:t>
    </dgm:pt>
    <dgm:pt modelId="{8B35844B-C7C4-4B46-B06F-E5D207F27388}">
      <dgm:prSet phldrT="[Text]"/>
      <dgm:spPr/>
      <dgm:t>
        <a:bodyPr/>
        <a:lstStyle/>
        <a:p>
          <a:r>
            <a:rPr lang="en-GB" dirty="0"/>
            <a:t>Application Server</a:t>
          </a:r>
        </a:p>
      </dgm:t>
    </dgm:pt>
    <dgm:pt modelId="{0C4B11E8-D748-44E1-9BEB-72EBD1142AD1}" type="parTrans" cxnId="{D44698A7-E479-4337-9FDC-5B86C808F75D}">
      <dgm:prSet/>
      <dgm:spPr/>
      <dgm:t>
        <a:bodyPr/>
        <a:lstStyle/>
        <a:p>
          <a:endParaRPr lang="en-GB"/>
        </a:p>
      </dgm:t>
    </dgm:pt>
    <dgm:pt modelId="{89CA6640-17B2-438A-9D70-AEB576F0282F}" type="sibTrans" cxnId="{D44698A7-E479-4337-9FDC-5B86C808F75D}">
      <dgm:prSet/>
      <dgm:spPr/>
      <dgm:t>
        <a:bodyPr/>
        <a:lstStyle/>
        <a:p>
          <a:endParaRPr lang="en-GB"/>
        </a:p>
      </dgm:t>
    </dgm:pt>
    <dgm:pt modelId="{22287C54-5F3B-4324-A011-836F9F96219E}">
      <dgm:prSet phldrT="[Text]"/>
      <dgm:spPr/>
      <dgm:t>
        <a:bodyPr/>
        <a:lstStyle/>
        <a:p>
          <a:r>
            <a:rPr lang="en-GB" dirty="0"/>
            <a:t>Application</a:t>
          </a:r>
        </a:p>
      </dgm:t>
    </dgm:pt>
    <dgm:pt modelId="{09516EE1-3322-4E4B-B80B-B7F0CE014241}" type="parTrans" cxnId="{3A1E8DC0-C0B0-4F7E-830F-314A922F8FEC}">
      <dgm:prSet/>
      <dgm:spPr/>
      <dgm:t>
        <a:bodyPr/>
        <a:lstStyle/>
        <a:p>
          <a:endParaRPr lang="en-GB"/>
        </a:p>
      </dgm:t>
    </dgm:pt>
    <dgm:pt modelId="{DB6DBA78-5409-48E6-AD9E-C4312F01136B}" type="sibTrans" cxnId="{3A1E8DC0-C0B0-4F7E-830F-314A922F8FEC}">
      <dgm:prSet/>
      <dgm:spPr/>
      <dgm:t>
        <a:bodyPr/>
        <a:lstStyle/>
        <a:p>
          <a:endParaRPr lang="en-GB"/>
        </a:p>
      </dgm:t>
    </dgm:pt>
    <dgm:pt modelId="{E753B819-AC49-4A5C-832F-8CFA4F8D45FE}">
      <dgm:prSet phldrT="[Text]"/>
      <dgm:spPr/>
      <dgm:t>
        <a:bodyPr/>
        <a:lstStyle/>
        <a:p>
          <a:r>
            <a:rPr lang="en-GB" dirty="0"/>
            <a:t>Reconnaissance</a:t>
          </a:r>
        </a:p>
      </dgm:t>
    </dgm:pt>
    <dgm:pt modelId="{FA733D62-03B1-4217-AE6E-6AD3CC5C19C1}" type="parTrans" cxnId="{6070A72D-ADEE-4F17-BDB0-092D25E88997}">
      <dgm:prSet/>
      <dgm:spPr/>
      <dgm:t>
        <a:bodyPr/>
        <a:lstStyle/>
        <a:p>
          <a:endParaRPr lang="en-GB"/>
        </a:p>
      </dgm:t>
    </dgm:pt>
    <dgm:pt modelId="{58810043-094B-4DA4-B2BA-412B7DE793D7}" type="sibTrans" cxnId="{6070A72D-ADEE-4F17-BDB0-092D25E88997}">
      <dgm:prSet/>
      <dgm:spPr/>
      <dgm:t>
        <a:bodyPr/>
        <a:lstStyle/>
        <a:p>
          <a:endParaRPr lang="en-GB"/>
        </a:p>
      </dgm:t>
    </dgm:pt>
    <dgm:pt modelId="{57A2FC20-D604-42F3-A89D-678CD0F123A0}">
      <dgm:prSet phldrT="[Text]"/>
      <dgm:spPr/>
      <dgm:t>
        <a:bodyPr/>
        <a:lstStyle/>
        <a:p>
          <a:r>
            <a:rPr lang="en-GB" dirty="0"/>
            <a:t>Scanning and Enumeration</a:t>
          </a:r>
        </a:p>
      </dgm:t>
    </dgm:pt>
    <dgm:pt modelId="{612470E4-DD0C-45C2-B55E-E07E105084A1}" type="parTrans" cxnId="{DFDBCBC4-865A-4E1D-829A-D533EEE8A78E}">
      <dgm:prSet/>
      <dgm:spPr/>
      <dgm:t>
        <a:bodyPr/>
        <a:lstStyle/>
        <a:p>
          <a:endParaRPr lang="en-GB"/>
        </a:p>
      </dgm:t>
    </dgm:pt>
    <dgm:pt modelId="{DF8F2C59-15AD-4D68-B472-6E927B77BC0E}" type="sibTrans" cxnId="{DFDBCBC4-865A-4E1D-829A-D533EEE8A78E}">
      <dgm:prSet/>
      <dgm:spPr/>
      <dgm:t>
        <a:bodyPr/>
        <a:lstStyle/>
        <a:p>
          <a:endParaRPr lang="en-GB"/>
        </a:p>
      </dgm:t>
    </dgm:pt>
    <dgm:pt modelId="{A3E88C38-8FCD-4D04-A79F-B3285503B0D3}">
      <dgm:prSet phldrT="[Text]"/>
      <dgm:spPr/>
      <dgm:t>
        <a:bodyPr/>
        <a:lstStyle/>
        <a:p>
          <a:r>
            <a:rPr lang="en-GB" dirty="0"/>
            <a:t>Gaining Access</a:t>
          </a:r>
        </a:p>
      </dgm:t>
    </dgm:pt>
    <dgm:pt modelId="{7A5BF81A-631F-4DB2-A269-54CFFD610F4F}" type="parTrans" cxnId="{377207AF-F95C-45DF-A724-242528CA9B60}">
      <dgm:prSet/>
      <dgm:spPr/>
      <dgm:t>
        <a:bodyPr/>
        <a:lstStyle/>
        <a:p>
          <a:endParaRPr lang="en-GB"/>
        </a:p>
      </dgm:t>
    </dgm:pt>
    <dgm:pt modelId="{F2E95789-E144-4025-8F33-BC9399830844}" type="sibTrans" cxnId="{377207AF-F95C-45DF-A724-242528CA9B60}">
      <dgm:prSet/>
      <dgm:spPr/>
      <dgm:t>
        <a:bodyPr/>
        <a:lstStyle/>
        <a:p>
          <a:endParaRPr lang="en-GB"/>
        </a:p>
      </dgm:t>
    </dgm:pt>
    <dgm:pt modelId="{F084D04F-49B6-4BA9-AF91-37CE3E9A2AEC}">
      <dgm:prSet phldrT="[Text]"/>
      <dgm:spPr/>
      <dgm:t>
        <a:bodyPr/>
        <a:lstStyle/>
        <a:p>
          <a:r>
            <a:rPr lang="en-GB" dirty="0"/>
            <a:t>Maintaining Access</a:t>
          </a:r>
        </a:p>
      </dgm:t>
    </dgm:pt>
    <dgm:pt modelId="{75DC921B-0423-468E-BD10-2E5E184213ED}" type="parTrans" cxnId="{E2599D1B-E2FE-45F0-B4B7-4D9F522F31D2}">
      <dgm:prSet/>
      <dgm:spPr/>
      <dgm:t>
        <a:bodyPr/>
        <a:lstStyle/>
        <a:p>
          <a:endParaRPr lang="en-GB"/>
        </a:p>
      </dgm:t>
    </dgm:pt>
    <dgm:pt modelId="{81BBC32C-720F-44C5-B8C9-90A915FD50E7}" type="sibTrans" cxnId="{E2599D1B-E2FE-45F0-B4B7-4D9F522F31D2}">
      <dgm:prSet/>
      <dgm:spPr/>
      <dgm:t>
        <a:bodyPr/>
        <a:lstStyle/>
        <a:p>
          <a:endParaRPr lang="en-GB"/>
        </a:p>
      </dgm:t>
    </dgm:pt>
    <dgm:pt modelId="{7C117B9B-B64C-4FDE-978E-24CE50416B9E}">
      <dgm:prSet phldrT="[Text]"/>
      <dgm:spPr/>
      <dgm:t>
        <a:bodyPr/>
        <a:lstStyle/>
        <a:p>
          <a:r>
            <a:rPr lang="en-GB" dirty="0"/>
            <a:t>Covering Tracks</a:t>
          </a:r>
        </a:p>
      </dgm:t>
    </dgm:pt>
    <dgm:pt modelId="{B9B3FD40-1AB7-4940-8DB4-FA0BADCED4FB}" type="parTrans" cxnId="{70348561-195E-4AE9-95E7-ADB180BE4D43}">
      <dgm:prSet/>
      <dgm:spPr/>
      <dgm:t>
        <a:bodyPr/>
        <a:lstStyle/>
        <a:p>
          <a:endParaRPr lang="en-GB"/>
        </a:p>
      </dgm:t>
    </dgm:pt>
    <dgm:pt modelId="{B2C37541-03DE-4CB2-BD31-4BF6A34C7076}" type="sibTrans" cxnId="{70348561-195E-4AE9-95E7-ADB180BE4D43}">
      <dgm:prSet/>
      <dgm:spPr/>
      <dgm:t>
        <a:bodyPr/>
        <a:lstStyle/>
        <a:p>
          <a:endParaRPr lang="en-GB"/>
        </a:p>
      </dgm:t>
    </dgm:pt>
    <dgm:pt modelId="{D550634B-A7AA-44FD-9B98-B981AC8126EE}">
      <dgm:prSet phldrT="[Text]"/>
      <dgm:spPr/>
      <dgm:t>
        <a:bodyPr/>
        <a:lstStyle/>
        <a:p>
          <a:r>
            <a:rPr lang="en-GB" dirty="0"/>
            <a:t>Not an automated test and not usually a developer’s job.</a:t>
          </a:r>
        </a:p>
      </dgm:t>
    </dgm:pt>
    <dgm:pt modelId="{2B340DDA-E295-43C8-A64D-80CA7A998A99}" type="parTrans" cxnId="{0D3572D8-DCE7-4B90-A0BC-962444B3720B}">
      <dgm:prSet/>
      <dgm:spPr/>
      <dgm:t>
        <a:bodyPr/>
        <a:lstStyle/>
        <a:p>
          <a:endParaRPr lang="en-GB"/>
        </a:p>
      </dgm:t>
    </dgm:pt>
    <dgm:pt modelId="{EC949CE4-28A1-4C5E-9C14-F15EEB4160AE}" type="sibTrans" cxnId="{0D3572D8-DCE7-4B90-A0BC-962444B3720B}">
      <dgm:prSet/>
      <dgm:spPr/>
      <dgm:t>
        <a:bodyPr/>
        <a:lstStyle/>
        <a:p>
          <a:endParaRPr lang="en-GB"/>
        </a:p>
      </dgm:t>
    </dgm:pt>
    <dgm:pt modelId="{7B42CD56-DC28-462D-BB99-B6102AE75F1B}" type="pres">
      <dgm:prSet presAssocID="{F14CA3EE-5BB0-4523-992B-B3110A9BBF24}" presName="linear" presStyleCnt="0">
        <dgm:presLayoutVars>
          <dgm:animLvl val="lvl"/>
          <dgm:resizeHandles val="exact"/>
        </dgm:presLayoutVars>
      </dgm:prSet>
      <dgm:spPr/>
    </dgm:pt>
    <dgm:pt modelId="{B20EE312-DC46-4E23-A1D4-7029290B489C}" type="pres">
      <dgm:prSet presAssocID="{F86F90D7-6DBB-4B1E-B0E4-FB61B92D7D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037A493-F8AB-4B39-855B-047E003A93C1}" type="pres">
      <dgm:prSet presAssocID="{4E283BB2-5FC3-49C9-93AB-C99410A69602}" presName="spacer" presStyleCnt="0"/>
      <dgm:spPr/>
    </dgm:pt>
    <dgm:pt modelId="{F1A61B7D-B16F-4C05-B7EB-F409DEFB62FB}" type="pres">
      <dgm:prSet presAssocID="{33EC0CF3-C388-4077-B889-7603A7A6801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116BF6-DB72-4BED-976E-F6E9E9AE5D26}" type="pres">
      <dgm:prSet presAssocID="{33EC0CF3-C388-4077-B889-7603A7A68012}" presName="childText" presStyleLbl="revTx" presStyleIdx="0" presStyleCnt="2">
        <dgm:presLayoutVars>
          <dgm:bulletEnabled val="1"/>
        </dgm:presLayoutVars>
      </dgm:prSet>
      <dgm:spPr/>
    </dgm:pt>
    <dgm:pt modelId="{1187F6D7-0CC1-4F64-838C-FCCEA2AED5E7}" type="pres">
      <dgm:prSet presAssocID="{782267DD-0F62-4229-BA04-9EE27D1358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9978BC7-EF34-4025-92F5-F773052914EF}" type="pres">
      <dgm:prSet presAssocID="{782267DD-0F62-4229-BA04-9EE27D13588D}" presName="childText" presStyleLbl="revTx" presStyleIdx="1" presStyleCnt="2">
        <dgm:presLayoutVars>
          <dgm:bulletEnabled val="1"/>
        </dgm:presLayoutVars>
      </dgm:prSet>
      <dgm:spPr/>
    </dgm:pt>
    <dgm:pt modelId="{3A11B80C-AA7E-4DB4-A214-209B433F2E1B}" type="pres">
      <dgm:prSet presAssocID="{D550634B-A7AA-44FD-9B98-B981AC8126E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E2BD802-B502-4FB1-A520-C8EAE0A7185B}" srcId="{33EC0CF3-C388-4077-B889-7603A7A68012}" destId="{D0AAEE80-6E5D-4171-9AD7-F3D2DF40243E}" srcOrd="0" destOrd="0" parTransId="{1CEE0F95-E116-4ED6-952E-DDFA2119484B}" sibTransId="{F1FB38B1-AFD5-4036-B10A-07B9D320DD3B}"/>
    <dgm:cxn modelId="{A72F8516-8711-43CF-B848-F93C37CB7DB8}" type="presOf" srcId="{7C117B9B-B64C-4FDE-978E-24CE50416B9E}" destId="{F9978BC7-EF34-4025-92F5-F773052914EF}" srcOrd="0" destOrd="4" presId="urn:microsoft.com/office/officeart/2005/8/layout/vList2"/>
    <dgm:cxn modelId="{33C92B18-5588-4A91-94D4-1CE2D12FE251}" type="presOf" srcId="{57A2FC20-D604-42F3-A89D-678CD0F123A0}" destId="{F9978BC7-EF34-4025-92F5-F773052914EF}" srcOrd="0" destOrd="1" presId="urn:microsoft.com/office/officeart/2005/8/layout/vList2"/>
    <dgm:cxn modelId="{E2599D1B-E2FE-45F0-B4B7-4D9F522F31D2}" srcId="{782267DD-0F62-4229-BA04-9EE27D13588D}" destId="{F084D04F-49B6-4BA9-AF91-37CE3E9A2AEC}" srcOrd="3" destOrd="0" parTransId="{75DC921B-0423-468E-BD10-2E5E184213ED}" sibTransId="{81BBC32C-720F-44C5-B8C9-90A915FD50E7}"/>
    <dgm:cxn modelId="{E25BFA21-310E-4370-9E60-98B0F3F623AB}" srcId="{F14CA3EE-5BB0-4523-992B-B3110A9BBF24}" destId="{F86F90D7-6DBB-4B1E-B0E4-FB61B92D7DEF}" srcOrd="0" destOrd="0" parTransId="{39E0E06E-77CB-47AA-B88B-D44867527E39}" sibTransId="{4E283BB2-5FC3-49C9-93AB-C99410A69602}"/>
    <dgm:cxn modelId="{EDD75F25-1358-4569-A3BA-A70254746390}" type="presOf" srcId="{782267DD-0F62-4229-BA04-9EE27D13588D}" destId="{1187F6D7-0CC1-4F64-838C-FCCEA2AED5E7}" srcOrd="0" destOrd="0" presId="urn:microsoft.com/office/officeart/2005/8/layout/vList2"/>
    <dgm:cxn modelId="{76110427-0A6F-434B-8CF3-400BC7116ECD}" type="presOf" srcId="{E753B819-AC49-4A5C-832F-8CFA4F8D45FE}" destId="{F9978BC7-EF34-4025-92F5-F773052914EF}" srcOrd="0" destOrd="0" presId="urn:microsoft.com/office/officeart/2005/8/layout/vList2"/>
    <dgm:cxn modelId="{F645D027-F29A-48B0-8065-3BB1EB2F9AD5}" type="presOf" srcId="{F084D04F-49B6-4BA9-AF91-37CE3E9A2AEC}" destId="{F9978BC7-EF34-4025-92F5-F773052914EF}" srcOrd="0" destOrd="3" presId="urn:microsoft.com/office/officeart/2005/8/layout/vList2"/>
    <dgm:cxn modelId="{6070A72D-ADEE-4F17-BDB0-092D25E88997}" srcId="{782267DD-0F62-4229-BA04-9EE27D13588D}" destId="{E753B819-AC49-4A5C-832F-8CFA4F8D45FE}" srcOrd="0" destOrd="0" parTransId="{FA733D62-03B1-4217-AE6E-6AD3CC5C19C1}" sibTransId="{58810043-094B-4DA4-B2BA-412B7DE793D7}"/>
    <dgm:cxn modelId="{54621633-6ACA-4772-AE56-B65F23875F96}" srcId="{33EC0CF3-C388-4077-B889-7603A7A68012}" destId="{2AA62B5A-07ED-4CD1-A3C4-B48FDCEB5297}" srcOrd="1" destOrd="0" parTransId="{11E4221C-086E-469C-8D62-3294E96876C6}" sibTransId="{73FB0ECF-776C-4EBD-8422-2FCB09C1483E}"/>
    <dgm:cxn modelId="{0C883E39-A0C5-4358-AE19-19FBC1A67962}" srcId="{F14CA3EE-5BB0-4523-992B-B3110A9BBF24}" destId="{33EC0CF3-C388-4077-B889-7603A7A68012}" srcOrd="1" destOrd="0" parTransId="{2838695A-06B3-496F-ADEC-94DFA7D430D0}" sibTransId="{A85E563B-E891-462F-822E-A6E78C7C495D}"/>
    <dgm:cxn modelId="{70348561-195E-4AE9-95E7-ADB180BE4D43}" srcId="{782267DD-0F62-4229-BA04-9EE27D13588D}" destId="{7C117B9B-B64C-4FDE-978E-24CE50416B9E}" srcOrd="4" destOrd="0" parTransId="{B9B3FD40-1AB7-4940-8DB4-FA0BADCED4FB}" sibTransId="{B2C37541-03DE-4CB2-BD31-4BF6A34C7076}"/>
    <dgm:cxn modelId="{5FC53346-92F4-4ECF-9433-B3D0C2DFD359}" type="presOf" srcId="{22287C54-5F3B-4324-A011-836F9F96219E}" destId="{96116BF6-DB72-4BED-976E-F6E9E9AE5D26}" srcOrd="0" destOrd="3" presId="urn:microsoft.com/office/officeart/2005/8/layout/vList2"/>
    <dgm:cxn modelId="{9F37A44B-6B8D-4792-A41C-05686A747827}" type="presOf" srcId="{D0AAEE80-6E5D-4171-9AD7-F3D2DF40243E}" destId="{96116BF6-DB72-4BED-976E-F6E9E9AE5D26}" srcOrd="0" destOrd="0" presId="urn:microsoft.com/office/officeart/2005/8/layout/vList2"/>
    <dgm:cxn modelId="{906DEBA4-A8FB-4CD7-98F6-5879B62C8C67}" type="presOf" srcId="{8B35844B-C7C4-4B46-B06F-E5D207F27388}" destId="{96116BF6-DB72-4BED-976E-F6E9E9AE5D26}" srcOrd="0" destOrd="2" presId="urn:microsoft.com/office/officeart/2005/8/layout/vList2"/>
    <dgm:cxn modelId="{D44698A7-E479-4337-9FDC-5B86C808F75D}" srcId="{33EC0CF3-C388-4077-B889-7603A7A68012}" destId="{8B35844B-C7C4-4B46-B06F-E5D207F27388}" srcOrd="2" destOrd="0" parTransId="{0C4B11E8-D748-44E1-9BEB-72EBD1142AD1}" sibTransId="{89CA6640-17B2-438A-9D70-AEB576F0282F}"/>
    <dgm:cxn modelId="{BF72BEAE-3C83-499B-82A4-517BDB7720CC}" type="presOf" srcId="{A3E88C38-8FCD-4D04-A79F-B3285503B0D3}" destId="{F9978BC7-EF34-4025-92F5-F773052914EF}" srcOrd="0" destOrd="2" presId="urn:microsoft.com/office/officeart/2005/8/layout/vList2"/>
    <dgm:cxn modelId="{377207AF-F95C-45DF-A724-242528CA9B60}" srcId="{782267DD-0F62-4229-BA04-9EE27D13588D}" destId="{A3E88C38-8FCD-4D04-A79F-B3285503B0D3}" srcOrd="2" destOrd="0" parTransId="{7A5BF81A-631F-4DB2-A269-54CFFD610F4F}" sibTransId="{F2E95789-E144-4025-8F33-BC9399830844}"/>
    <dgm:cxn modelId="{3A1E8DC0-C0B0-4F7E-830F-314A922F8FEC}" srcId="{33EC0CF3-C388-4077-B889-7603A7A68012}" destId="{22287C54-5F3B-4324-A011-836F9F96219E}" srcOrd="3" destOrd="0" parTransId="{09516EE1-3322-4E4B-B80B-B7F0CE014241}" sibTransId="{DB6DBA78-5409-48E6-AD9E-C4312F01136B}"/>
    <dgm:cxn modelId="{DFDBCBC4-865A-4E1D-829A-D533EEE8A78E}" srcId="{782267DD-0F62-4229-BA04-9EE27D13588D}" destId="{57A2FC20-D604-42F3-A89D-678CD0F123A0}" srcOrd="1" destOrd="0" parTransId="{612470E4-DD0C-45C2-B55E-E07E105084A1}" sibTransId="{DF8F2C59-15AD-4D68-B472-6E927B77BC0E}"/>
    <dgm:cxn modelId="{290BDCC8-3BDD-480C-AE09-96C0D6C718BD}" type="presOf" srcId="{2AA62B5A-07ED-4CD1-A3C4-B48FDCEB5297}" destId="{96116BF6-DB72-4BED-976E-F6E9E9AE5D26}" srcOrd="0" destOrd="1" presId="urn:microsoft.com/office/officeart/2005/8/layout/vList2"/>
    <dgm:cxn modelId="{9C3013D0-DF41-40ED-9A52-CE6E1866E79D}" type="presOf" srcId="{33EC0CF3-C388-4077-B889-7603A7A68012}" destId="{F1A61B7D-B16F-4C05-B7EB-F409DEFB62FB}" srcOrd="0" destOrd="0" presId="urn:microsoft.com/office/officeart/2005/8/layout/vList2"/>
    <dgm:cxn modelId="{0D3572D8-DCE7-4B90-A0BC-962444B3720B}" srcId="{F14CA3EE-5BB0-4523-992B-B3110A9BBF24}" destId="{D550634B-A7AA-44FD-9B98-B981AC8126EE}" srcOrd="3" destOrd="0" parTransId="{2B340DDA-E295-43C8-A64D-80CA7A998A99}" sibTransId="{EC949CE4-28A1-4C5E-9C14-F15EEB4160AE}"/>
    <dgm:cxn modelId="{FE6E30E1-517C-4232-B7C9-387A08AFD58D}" type="presOf" srcId="{D550634B-A7AA-44FD-9B98-B981AC8126EE}" destId="{3A11B80C-AA7E-4DB4-A214-209B433F2E1B}" srcOrd="0" destOrd="0" presId="urn:microsoft.com/office/officeart/2005/8/layout/vList2"/>
    <dgm:cxn modelId="{7084DDE2-3326-4566-85E7-253BCFD0C1D2}" type="presOf" srcId="{F86F90D7-6DBB-4B1E-B0E4-FB61B92D7DEF}" destId="{B20EE312-DC46-4E23-A1D4-7029290B489C}" srcOrd="0" destOrd="0" presId="urn:microsoft.com/office/officeart/2005/8/layout/vList2"/>
    <dgm:cxn modelId="{F55959E4-2860-42C6-9D48-B91356E7D7B7}" srcId="{F14CA3EE-5BB0-4523-992B-B3110A9BBF24}" destId="{782267DD-0F62-4229-BA04-9EE27D13588D}" srcOrd="2" destOrd="0" parTransId="{AF26AAB1-A069-4BD3-8D23-038F151A48C2}" sibTransId="{7D12E06A-595E-4F23-A098-E807AA979514}"/>
    <dgm:cxn modelId="{AC8D0EE9-202A-4EB2-8372-E9632C6F39ED}" type="presOf" srcId="{F14CA3EE-5BB0-4523-992B-B3110A9BBF24}" destId="{7B42CD56-DC28-462D-BB99-B6102AE75F1B}" srcOrd="0" destOrd="0" presId="urn:microsoft.com/office/officeart/2005/8/layout/vList2"/>
    <dgm:cxn modelId="{5BE27419-423D-49FF-AC27-FCF7AB10C794}" type="presParOf" srcId="{7B42CD56-DC28-462D-BB99-B6102AE75F1B}" destId="{B20EE312-DC46-4E23-A1D4-7029290B489C}" srcOrd="0" destOrd="0" presId="urn:microsoft.com/office/officeart/2005/8/layout/vList2"/>
    <dgm:cxn modelId="{9F54F082-5661-4789-9899-00D13EFF76E0}" type="presParOf" srcId="{7B42CD56-DC28-462D-BB99-B6102AE75F1B}" destId="{7037A493-F8AB-4B39-855B-047E003A93C1}" srcOrd="1" destOrd="0" presId="urn:microsoft.com/office/officeart/2005/8/layout/vList2"/>
    <dgm:cxn modelId="{88C637E8-98D7-4818-9472-2208FE36BCF4}" type="presParOf" srcId="{7B42CD56-DC28-462D-BB99-B6102AE75F1B}" destId="{F1A61B7D-B16F-4C05-B7EB-F409DEFB62FB}" srcOrd="2" destOrd="0" presId="urn:microsoft.com/office/officeart/2005/8/layout/vList2"/>
    <dgm:cxn modelId="{2DB3168B-E9B3-40D8-A53E-C7B03D11CD1A}" type="presParOf" srcId="{7B42CD56-DC28-462D-BB99-B6102AE75F1B}" destId="{96116BF6-DB72-4BED-976E-F6E9E9AE5D26}" srcOrd="3" destOrd="0" presId="urn:microsoft.com/office/officeart/2005/8/layout/vList2"/>
    <dgm:cxn modelId="{75D7DD9F-38E4-4655-BC4C-BCF0393065E8}" type="presParOf" srcId="{7B42CD56-DC28-462D-BB99-B6102AE75F1B}" destId="{1187F6D7-0CC1-4F64-838C-FCCEA2AED5E7}" srcOrd="4" destOrd="0" presId="urn:microsoft.com/office/officeart/2005/8/layout/vList2"/>
    <dgm:cxn modelId="{7F9F817A-9479-4415-B374-CB62B1FC204D}" type="presParOf" srcId="{7B42CD56-DC28-462D-BB99-B6102AE75F1B}" destId="{F9978BC7-EF34-4025-92F5-F773052914EF}" srcOrd="5" destOrd="0" presId="urn:microsoft.com/office/officeart/2005/8/layout/vList2"/>
    <dgm:cxn modelId="{ABD0964B-7BC9-4FC2-AE4F-7AD1AC6B0F13}" type="presParOf" srcId="{7B42CD56-DC28-462D-BB99-B6102AE75F1B}" destId="{3A11B80C-AA7E-4DB4-A214-209B433F2E1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0019E6-ECFC-435A-B2BF-AFD44BC45659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5A4C8090-F1CC-479A-B16F-F8034936E579}">
      <dgm:prSet phldrT="[Text]"/>
      <dgm:spPr/>
      <dgm:t>
        <a:bodyPr/>
        <a:lstStyle/>
        <a:p>
          <a:r>
            <a:rPr lang="en-GB"/>
            <a:t>Write Test</a:t>
          </a:r>
        </a:p>
      </dgm:t>
    </dgm:pt>
    <dgm:pt modelId="{917733EC-815C-48F6-A098-2DD40F0061E8}" type="parTrans" cxnId="{2598E639-5039-4D20-90B8-FAD2E30219A2}">
      <dgm:prSet/>
      <dgm:spPr/>
      <dgm:t>
        <a:bodyPr/>
        <a:lstStyle/>
        <a:p>
          <a:endParaRPr lang="en-GB"/>
        </a:p>
      </dgm:t>
    </dgm:pt>
    <dgm:pt modelId="{55C5EEA7-9543-46B3-9C4E-3956AE5A8BE6}" type="sibTrans" cxnId="{2598E639-5039-4D20-90B8-FAD2E30219A2}">
      <dgm:prSet/>
      <dgm:spPr/>
      <dgm:t>
        <a:bodyPr/>
        <a:lstStyle/>
        <a:p>
          <a:endParaRPr lang="en-GB"/>
        </a:p>
      </dgm:t>
    </dgm:pt>
    <dgm:pt modelId="{1B42AFA6-C090-4C9C-BA04-EC1B671E141E}">
      <dgm:prSet phldrT="[Text]"/>
      <dgm:spPr/>
      <dgm:t>
        <a:bodyPr/>
        <a:lstStyle/>
        <a:p>
          <a:r>
            <a:rPr lang="en-GB"/>
            <a:t>Run Test</a:t>
          </a:r>
        </a:p>
      </dgm:t>
    </dgm:pt>
    <dgm:pt modelId="{6336233D-B275-4839-8EAC-FC4515D0A36F}" type="parTrans" cxnId="{3A829F74-D1FA-4730-B780-F436AD814CDF}">
      <dgm:prSet/>
      <dgm:spPr/>
      <dgm:t>
        <a:bodyPr/>
        <a:lstStyle/>
        <a:p>
          <a:endParaRPr lang="en-GB"/>
        </a:p>
      </dgm:t>
    </dgm:pt>
    <dgm:pt modelId="{26623923-3170-4872-9EE7-4A385080E35D}" type="sibTrans" cxnId="{3A829F74-D1FA-4730-B780-F436AD814CDF}">
      <dgm:prSet/>
      <dgm:spPr/>
      <dgm:t>
        <a:bodyPr/>
        <a:lstStyle/>
        <a:p>
          <a:endParaRPr lang="en-GB"/>
        </a:p>
      </dgm:t>
    </dgm:pt>
    <dgm:pt modelId="{2F325E68-F9C1-4E5E-9EE8-9A4AE45FC58B}">
      <dgm:prSet phldrT="[Text]"/>
      <dgm:spPr/>
      <dgm:t>
        <a:bodyPr/>
        <a:lstStyle/>
        <a:p>
          <a:r>
            <a:rPr lang="en-GB"/>
            <a:t>Write Code</a:t>
          </a:r>
        </a:p>
      </dgm:t>
    </dgm:pt>
    <dgm:pt modelId="{F5C24396-FC24-4CAC-BD6B-F3947F864CD8}" type="parTrans" cxnId="{EAB2A401-42F4-4491-8781-5B4FA0F2A56F}">
      <dgm:prSet/>
      <dgm:spPr/>
      <dgm:t>
        <a:bodyPr/>
        <a:lstStyle/>
        <a:p>
          <a:endParaRPr lang="en-GB"/>
        </a:p>
      </dgm:t>
    </dgm:pt>
    <dgm:pt modelId="{C1D9307F-3CAC-443F-86D3-A60B76483E0C}" type="sibTrans" cxnId="{EAB2A401-42F4-4491-8781-5B4FA0F2A56F}">
      <dgm:prSet/>
      <dgm:spPr/>
      <dgm:t>
        <a:bodyPr/>
        <a:lstStyle/>
        <a:p>
          <a:endParaRPr lang="en-GB"/>
        </a:p>
      </dgm:t>
    </dgm:pt>
    <dgm:pt modelId="{64BBE8FA-B03E-4B24-A4AF-1EDC10349AD9}">
      <dgm:prSet phldrT="[Text]"/>
      <dgm:spPr/>
      <dgm:t>
        <a:bodyPr/>
        <a:lstStyle/>
        <a:p>
          <a:r>
            <a:rPr lang="en-GB"/>
            <a:t>Run Test</a:t>
          </a:r>
        </a:p>
      </dgm:t>
    </dgm:pt>
    <dgm:pt modelId="{6E9919C7-513A-4FDE-8DD7-BEA12E5A829C}" type="parTrans" cxnId="{15AC6331-F779-4F05-B44A-BFA830272514}">
      <dgm:prSet/>
      <dgm:spPr/>
      <dgm:t>
        <a:bodyPr/>
        <a:lstStyle/>
        <a:p>
          <a:endParaRPr lang="en-GB"/>
        </a:p>
      </dgm:t>
    </dgm:pt>
    <dgm:pt modelId="{D15D4814-FD3C-4B0B-B34E-24D41844C622}" type="sibTrans" cxnId="{15AC6331-F779-4F05-B44A-BFA830272514}">
      <dgm:prSet/>
      <dgm:spPr/>
      <dgm:t>
        <a:bodyPr/>
        <a:lstStyle/>
        <a:p>
          <a:endParaRPr lang="en-GB"/>
        </a:p>
      </dgm:t>
    </dgm:pt>
    <dgm:pt modelId="{69C65FA4-2BB6-4626-BA84-611BFD033DE5}">
      <dgm:prSet phldrT="[Text]"/>
      <dgm:spPr/>
      <dgm:t>
        <a:bodyPr/>
        <a:lstStyle/>
        <a:p>
          <a:r>
            <a:rPr lang="en-GB"/>
            <a:t>Refactor</a:t>
          </a:r>
        </a:p>
      </dgm:t>
    </dgm:pt>
    <dgm:pt modelId="{BE1AF396-11E5-4D73-BBB5-D6065D33A24B}" type="parTrans" cxnId="{7258103D-E11D-4910-A202-A7DC2B240E84}">
      <dgm:prSet/>
      <dgm:spPr/>
      <dgm:t>
        <a:bodyPr/>
        <a:lstStyle/>
        <a:p>
          <a:endParaRPr lang="en-GB"/>
        </a:p>
      </dgm:t>
    </dgm:pt>
    <dgm:pt modelId="{FDA8127A-FE09-48F2-B607-E581230BA4AD}" type="sibTrans" cxnId="{7258103D-E11D-4910-A202-A7DC2B240E84}">
      <dgm:prSet/>
      <dgm:spPr/>
      <dgm:t>
        <a:bodyPr/>
        <a:lstStyle/>
        <a:p>
          <a:endParaRPr lang="en-GB"/>
        </a:p>
      </dgm:t>
    </dgm:pt>
    <dgm:pt modelId="{AA7DA494-E191-4F33-8845-B80AAB278686}">
      <dgm:prSet phldrT="[Text]"/>
      <dgm:spPr/>
      <dgm:t>
        <a:bodyPr/>
        <a:lstStyle/>
        <a:p>
          <a:r>
            <a:rPr lang="en-GB"/>
            <a:t>Run Test</a:t>
          </a:r>
        </a:p>
      </dgm:t>
    </dgm:pt>
    <dgm:pt modelId="{FB3571E7-43EA-4F46-B853-6165E0FB2341}" type="parTrans" cxnId="{0B38544B-238A-4CDB-8D5A-A378DBAA1244}">
      <dgm:prSet/>
      <dgm:spPr/>
      <dgm:t>
        <a:bodyPr/>
        <a:lstStyle/>
        <a:p>
          <a:endParaRPr lang="en-GB"/>
        </a:p>
      </dgm:t>
    </dgm:pt>
    <dgm:pt modelId="{EAD71220-BC02-43D5-A35E-4FE5CEFC1B5F}" type="sibTrans" cxnId="{0B38544B-238A-4CDB-8D5A-A378DBAA1244}">
      <dgm:prSet/>
      <dgm:spPr/>
      <dgm:t>
        <a:bodyPr/>
        <a:lstStyle/>
        <a:p>
          <a:endParaRPr lang="en-GB"/>
        </a:p>
      </dgm:t>
    </dgm:pt>
    <dgm:pt modelId="{8DA59381-19B7-468B-91D3-882BB89EC03C}" type="pres">
      <dgm:prSet presAssocID="{230019E6-ECFC-435A-B2BF-AFD44BC45659}" presName="CompostProcess" presStyleCnt="0">
        <dgm:presLayoutVars>
          <dgm:dir/>
          <dgm:resizeHandles val="exact"/>
        </dgm:presLayoutVars>
      </dgm:prSet>
      <dgm:spPr/>
    </dgm:pt>
    <dgm:pt modelId="{C70AF3C1-086C-4A39-A777-8031328F22CC}" type="pres">
      <dgm:prSet presAssocID="{230019E6-ECFC-435A-B2BF-AFD44BC45659}" presName="arrow" presStyleLbl="bgShp" presStyleIdx="0" presStyleCnt="1"/>
      <dgm:spPr/>
    </dgm:pt>
    <dgm:pt modelId="{1A27D32D-37FB-4493-837D-761DE578C873}" type="pres">
      <dgm:prSet presAssocID="{230019E6-ECFC-435A-B2BF-AFD44BC45659}" presName="linearProcess" presStyleCnt="0"/>
      <dgm:spPr/>
    </dgm:pt>
    <dgm:pt modelId="{4767D905-2C91-46CF-9C3C-6FE88CBB0973}" type="pres">
      <dgm:prSet presAssocID="{5A4C8090-F1CC-479A-B16F-F8034936E579}" presName="textNode" presStyleLbl="node1" presStyleIdx="0" presStyleCnt="6">
        <dgm:presLayoutVars>
          <dgm:bulletEnabled val="1"/>
        </dgm:presLayoutVars>
      </dgm:prSet>
      <dgm:spPr/>
    </dgm:pt>
    <dgm:pt modelId="{49E96700-7C66-4D67-BC01-016FA6C5EDA3}" type="pres">
      <dgm:prSet presAssocID="{55C5EEA7-9543-46B3-9C4E-3956AE5A8BE6}" presName="sibTrans" presStyleCnt="0"/>
      <dgm:spPr/>
    </dgm:pt>
    <dgm:pt modelId="{5C0D2583-D152-4992-B4B5-8723971B5A9C}" type="pres">
      <dgm:prSet presAssocID="{1B42AFA6-C090-4C9C-BA04-EC1B671E141E}" presName="textNode" presStyleLbl="node1" presStyleIdx="1" presStyleCnt="6">
        <dgm:presLayoutVars>
          <dgm:bulletEnabled val="1"/>
        </dgm:presLayoutVars>
      </dgm:prSet>
      <dgm:spPr/>
    </dgm:pt>
    <dgm:pt modelId="{B5F5D92D-D3EC-4447-BDA3-99740BF0DB99}" type="pres">
      <dgm:prSet presAssocID="{26623923-3170-4872-9EE7-4A385080E35D}" presName="sibTrans" presStyleCnt="0"/>
      <dgm:spPr/>
    </dgm:pt>
    <dgm:pt modelId="{5253CCF6-3392-46F8-9634-087D41FF5F1B}" type="pres">
      <dgm:prSet presAssocID="{2F325E68-F9C1-4E5E-9EE8-9A4AE45FC58B}" presName="textNode" presStyleLbl="node1" presStyleIdx="2" presStyleCnt="6">
        <dgm:presLayoutVars>
          <dgm:bulletEnabled val="1"/>
        </dgm:presLayoutVars>
      </dgm:prSet>
      <dgm:spPr/>
    </dgm:pt>
    <dgm:pt modelId="{290971A0-8D9F-4973-BBB5-A75CF70FF09F}" type="pres">
      <dgm:prSet presAssocID="{C1D9307F-3CAC-443F-86D3-A60B76483E0C}" presName="sibTrans" presStyleCnt="0"/>
      <dgm:spPr/>
    </dgm:pt>
    <dgm:pt modelId="{DD80DC61-CDA2-4F2E-901A-957627BA881F}" type="pres">
      <dgm:prSet presAssocID="{64BBE8FA-B03E-4B24-A4AF-1EDC10349AD9}" presName="textNode" presStyleLbl="node1" presStyleIdx="3" presStyleCnt="6">
        <dgm:presLayoutVars>
          <dgm:bulletEnabled val="1"/>
        </dgm:presLayoutVars>
      </dgm:prSet>
      <dgm:spPr/>
    </dgm:pt>
    <dgm:pt modelId="{C1268AEB-0137-4FD2-8199-94B905B5D36D}" type="pres">
      <dgm:prSet presAssocID="{D15D4814-FD3C-4B0B-B34E-24D41844C622}" presName="sibTrans" presStyleCnt="0"/>
      <dgm:spPr/>
    </dgm:pt>
    <dgm:pt modelId="{DAF7E6D0-10D0-4BAC-9218-632A62CC85E3}" type="pres">
      <dgm:prSet presAssocID="{69C65FA4-2BB6-4626-BA84-611BFD033DE5}" presName="textNode" presStyleLbl="node1" presStyleIdx="4" presStyleCnt="6">
        <dgm:presLayoutVars>
          <dgm:bulletEnabled val="1"/>
        </dgm:presLayoutVars>
      </dgm:prSet>
      <dgm:spPr/>
    </dgm:pt>
    <dgm:pt modelId="{6657D830-DE0D-499A-B34E-FA9964980C14}" type="pres">
      <dgm:prSet presAssocID="{FDA8127A-FE09-48F2-B607-E581230BA4AD}" presName="sibTrans" presStyleCnt="0"/>
      <dgm:spPr/>
    </dgm:pt>
    <dgm:pt modelId="{661E1A2F-7FFF-4FE4-8EA1-BD6FB043DAC7}" type="pres">
      <dgm:prSet presAssocID="{AA7DA494-E191-4F33-8845-B80AAB278686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EAB2A401-42F4-4491-8781-5B4FA0F2A56F}" srcId="{230019E6-ECFC-435A-B2BF-AFD44BC45659}" destId="{2F325E68-F9C1-4E5E-9EE8-9A4AE45FC58B}" srcOrd="2" destOrd="0" parTransId="{F5C24396-FC24-4CAC-BD6B-F3947F864CD8}" sibTransId="{C1D9307F-3CAC-443F-86D3-A60B76483E0C}"/>
    <dgm:cxn modelId="{7D0B651A-7524-4D10-8BEE-9446E2CB2939}" type="presOf" srcId="{5A4C8090-F1CC-479A-B16F-F8034936E579}" destId="{4767D905-2C91-46CF-9C3C-6FE88CBB0973}" srcOrd="0" destOrd="0" presId="urn:microsoft.com/office/officeart/2005/8/layout/hProcess9"/>
    <dgm:cxn modelId="{C601DB1B-B332-4924-9B8E-F7C49B976695}" type="presOf" srcId="{64BBE8FA-B03E-4B24-A4AF-1EDC10349AD9}" destId="{DD80DC61-CDA2-4F2E-901A-957627BA881F}" srcOrd="0" destOrd="0" presId="urn:microsoft.com/office/officeart/2005/8/layout/hProcess9"/>
    <dgm:cxn modelId="{15AC6331-F779-4F05-B44A-BFA830272514}" srcId="{230019E6-ECFC-435A-B2BF-AFD44BC45659}" destId="{64BBE8FA-B03E-4B24-A4AF-1EDC10349AD9}" srcOrd="3" destOrd="0" parTransId="{6E9919C7-513A-4FDE-8DD7-BEA12E5A829C}" sibTransId="{D15D4814-FD3C-4B0B-B34E-24D41844C622}"/>
    <dgm:cxn modelId="{B0A17732-EE7E-4F61-ABBB-35B4AAB480AA}" type="presOf" srcId="{2F325E68-F9C1-4E5E-9EE8-9A4AE45FC58B}" destId="{5253CCF6-3392-46F8-9634-087D41FF5F1B}" srcOrd="0" destOrd="0" presId="urn:microsoft.com/office/officeart/2005/8/layout/hProcess9"/>
    <dgm:cxn modelId="{2598E639-5039-4D20-90B8-FAD2E30219A2}" srcId="{230019E6-ECFC-435A-B2BF-AFD44BC45659}" destId="{5A4C8090-F1CC-479A-B16F-F8034936E579}" srcOrd="0" destOrd="0" parTransId="{917733EC-815C-48F6-A098-2DD40F0061E8}" sibTransId="{55C5EEA7-9543-46B3-9C4E-3956AE5A8BE6}"/>
    <dgm:cxn modelId="{7258103D-E11D-4910-A202-A7DC2B240E84}" srcId="{230019E6-ECFC-435A-B2BF-AFD44BC45659}" destId="{69C65FA4-2BB6-4626-BA84-611BFD033DE5}" srcOrd="4" destOrd="0" parTransId="{BE1AF396-11E5-4D73-BBB5-D6065D33A24B}" sibTransId="{FDA8127A-FE09-48F2-B607-E581230BA4AD}"/>
    <dgm:cxn modelId="{5D8E893D-4120-4C6D-8609-27AE0915D0D3}" type="presOf" srcId="{69C65FA4-2BB6-4626-BA84-611BFD033DE5}" destId="{DAF7E6D0-10D0-4BAC-9218-632A62CC85E3}" srcOrd="0" destOrd="0" presId="urn:microsoft.com/office/officeart/2005/8/layout/hProcess9"/>
    <dgm:cxn modelId="{0B38544B-238A-4CDB-8D5A-A378DBAA1244}" srcId="{230019E6-ECFC-435A-B2BF-AFD44BC45659}" destId="{AA7DA494-E191-4F33-8845-B80AAB278686}" srcOrd="5" destOrd="0" parTransId="{FB3571E7-43EA-4F46-B853-6165E0FB2341}" sibTransId="{EAD71220-BC02-43D5-A35E-4FE5CEFC1B5F}"/>
    <dgm:cxn modelId="{3A829F74-D1FA-4730-B780-F436AD814CDF}" srcId="{230019E6-ECFC-435A-B2BF-AFD44BC45659}" destId="{1B42AFA6-C090-4C9C-BA04-EC1B671E141E}" srcOrd="1" destOrd="0" parTransId="{6336233D-B275-4839-8EAC-FC4515D0A36F}" sibTransId="{26623923-3170-4872-9EE7-4A385080E35D}"/>
    <dgm:cxn modelId="{2BF80791-9F50-4386-A466-83AE26C31C56}" type="presOf" srcId="{AA7DA494-E191-4F33-8845-B80AAB278686}" destId="{661E1A2F-7FFF-4FE4-8EA1-BD6FB043DAC7}" srcOrd="0" destOrd="0" presId="urn:microsoft.com/office/officeart/2005/8/layout/hProcess9"/>
    <dgm:cxn modelId="{BF197BAF-AF01-4D4A-A25F-575F9A77D82A}" type="presOf" srcId="{1B42AFA6-C090-4C9C-BA04-EC1B671E141E}" destId="{5C0D2583-D152-4992-B4B5-8723971B5A9C}" srcOrd="0" destOrd="0" presId="urn:microsoft.com/office/officeart/2005/8/layout/hProcess9"/>
    <dgm:cxn modelId="{7FE35DCA-5A65-4389-BFD3-D093B7247C0F}" type="presOf" srcId="{230019E6-ECFC-435A-B2BF-AFD44BC45659}" destId="{8DA59381-19B7-468B-91D3-882BB89EC03C}" srcOrd="0" destOrd="0" presId="urn:microsoft.com/office/officeart/2005/8/layout/hProcess9"/>
    <dgm:cxn modelId="{080FEC3C-5F5F-441B-83B6-16A856DDC7F8}" type="presParOf" srcId="{8DA59381-19B7-468B-91D3-882BB89EC03C}" destId="{C70AF3C1-086C-4A39-A777-8031328F22CC}" srcOrd="0" destOrd="0" presId="urn:microsoft.com/office/officeart/2005/8/layout/hProcess9"/>
    <dgm:cxn modelId="{3599B808-3D9A-4D46-BAD4-CA149C6621F7}" type="presParOf" srcId="{8DA59381-19B7-468B-91D3-882BB89EC03C}" destId="{1A27D32D-37FB-4493-837D-761DE578C873}" srcOrd="1" destOrd="0" presId="urn:microsoft.com/office/officeart/2005/8/layout/hProcess9"/>
    <dgm:cxn modelId="{0852D97A-5416-4654-95CF-9C2A761AF69E}" type="presParOf" srcId="{1A27D32D-37FB-4493-837D-761DE578C873}" destId="{4767D905-2C91-46CF-9C3C-6FE88CBB0973}" srcOrd="0" destOrd="0" presId="urn:microsoft.com/office/officeart/2005/8/layout/hProcess9"/>
    <dgm:cxn modelId="{48A0FF8E-7008-4D30-84A9-A8493D0C3D3D}" type="presParOf" srcId="{1A27D32D-37FB-4493-837D-761DE578C873}" destId="{49E96700-7C66-4D67-BC01-016FA6C5EDA3}" srcOrd="1" destOrd="0" presId="urn:microsoft.com/office/officeart/2005/8/layout/hProcess9"/>
    <dgm:cxn modelId="{2BDCFAC3-CDF3-4F49-A6AD-71F579C589E0}" type="presParOf" srcId="{1A27D32D-37FB-4493-837D-761DE578C873}" destId="{5C0D2583-D152-4992-B4B5-8723971B5A9C}" srcOrd="2" destOrd="0" presId="urn:microsoft.com/office/officeart/2005/8/layout/hProcess9"/>
    <dgm:cxn modelId="{5A60F1F6-9E02-4B44-980C-6FB14F100195}" type="presParOf" srcId="{1A27D32D-37FB-4493-837D-761DE578C873}" destId="{B5F5D92D-D3EC-4447-BDA3-99740BF0DB99}" srcOrd="3" destOrd="0" presId="urn:microsoft.com/office/officeart/2005/8/layout/hProcess9"/>
    <dgm:cxn modelId="{C7119B0F-1115-4CD5-B22E-930AED3510FD}" type="presParOf" srcId="{1A27D32D-37FB-4493-837D-761DE578C873}" destId="{5253CCF6-3392-46F8-9634-087D41FF5F1B}" srcOrd="4" destOrd="0" presId="urn:microsoft.com/office/officeart/2005/8/layout/hProcess9"/>
    <dgm:cxn modelId="{901FC620-22E8-456D-BE3B-02EEB2D68871}" type="presParOf" srcId="{1A27D32D-37FB-4493-837D-761DE578C873}" destId="{290971A0-8D9F-4973-BBB5-A75CF70FF09F}" srcOrd="5" destOrd="0" presId="urn:microsoft.com/office/officeart/2005/8/layout/hProcess9"/>
    <dgm:cxn modelId="{BB2CCA18-18E1-4468-B927-D2636A6C1BB2}" type="presParOf" srcId="{1A27D32D-37FB-4493-837D-761DE578C873}" destId="{DD80DC61-CDA2-4F2E-901A-957627BA881F}" srcOrd="6" destOrd="0" presId="urn:microsoft.com/office/officeart/2005/8/layout/hProcess9"/>
    <dgm:cxn modelId="{DC8801BE-67F2-4D66-994C-81E7909ADB0F}" type="presParOf" srcId="{1A27D32D-37FB-4493-837D-761DE578C873}" destId="{C1268AEB-0137-4FD2-8199-94B905B5D36D}" srcOrd="7" destOrd="0" presId="urn:microsoft.com/office/officeart/2005/8/layout/hProcess9"/>
    <dgm:cxn modelId="{1BD67A19-370D-4083-881C-E839308D6C67}" type="presParOf" srcId="{1A27D32D-37FB-4493-837D-761DE578C873}" destId="{DAF7E6D0-10D0-4BAC-9218-632A62CC85E3}" srcOrd="8" destOrd="0" presId="urn:microsoft.com/office/officeart/2005/8/layout/hProcess9"/>
    <dgm:cxn modelId="{1A59A072-5FD1-4B59-B708-973016694CA6}" type="presParOf" srcId="{1A27D32D-37FB-4493-837D-761DE578C873}" destId="{6657D830-DE0D-499A-B34E-FA9964980C14}" srcOrd="9" destOrd="0" presId="urn:microsoft.com/office/officeart/2005/8/layout/hProcess9"/>
    <dgm:cxn modelId="{E0A1F9F4-6492-43BF-B7AA-CDABD7CD1B2F}" type="presParOf" srcId="{1A27D32D-37FB-4493-837D-761DE578C873}" destId="{661E1A2F-7FFF-4FE4-8EA1-BD6FB043DAC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43B6E-9E88-44D1-89B9-EE175D36620B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Watch the behaviour of your code step by step.</a:t>
          </a:r>
        </a:p>
      </dsp:txBody>
      <dsp:txXfrm>
        <a:off x="2422865" y="44730"/>
        <a:ext cx="1250268" cy="783022"/>
      </dsp:txXfrm>
    </dsp:sp>
    <dsp:sp modelId="{D247D6AC-39DD-4E64-8B28-2DB8221CB7AB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8EA12-DD39-415D-B6D9-72FB349077AA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Stop the execution at breakpoints.</a:t>
          </a:r>
        </a:p>
      </dsp:txBody>
      <dsp:txXfrm>
        <a:off x="4070661" y="1241923"/>
        <a:ext cx="1250268" cy="783022"/>
      </dsp:txXfrm>
    </dsp:sp>
    <dsp:sp modelId="{874DA1D8-629D-4201-AF5B-5804932951F4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27CA3-6DB8-4746-8852-F55457EA3552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Evaluate the value of your variables at runtime.</a:t>
          </a:r>
        </a:p>
      </dsp:txBody>
      <dsp:txXfrm>
        <a:off x="3441259" y="3179023"/>
        <a:ext cx="1250268" cy="783022"/>
      </dsp:txXfrm>
    </dsp:sp>
    <dsp:sp modelId="{E26A2184-9C4B-44AC-A80E-1B5C7930165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9A1CA-CC1A-4CAE-B0BB-99A1A6361737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Change the value of variables and continue.</a:t>
          </a:r>
        </a:p>
      </dsp:txBody>
      <dsp:txXfrm>
        <a:off x="1404472" y="3179023"/>
        <a:ext cx="1250268" cy="783022"/>
      </dsp:txXfrm>
    </dsp:sp>
    <dsp:sp modelId="{BD1401A8-D497-4EE2-AABA-22A2B7F221B7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15BA0-56C2-40E0-A7A7-ED11AB4DE085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Evaluate ad-hoc expressions at runtime.</a:t>
          </a:r>
        </a:p>
      </dsp:txBody>
      <dsp:txXfrm>
        <a:off x="775070" y="1241923"/>
        <a:ext cx="1250268" cy="783022"/>
      </dsp:txXfrm>
    </dsp:sp>
    <dsp:sp modelId="{B2439225-DCFA-4AD8-BC4A-375127759B1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EE312-DC46-4E23-A1D4-7029290B489C}">
      <dsp:nvSpPr>
        <dsp:cNvPr id="0" name=""/>
        <dsp:cNvSpPr/>
      </dsp:nvSpPr>
      <dsp:spPr>
        <a:xfrm>
          <a:off x="0" y="685917"/>
          <a:ext cx="6096000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Are run programmatically.</a:t>
          </a:r>
        </a:p>
      </dsp:txBody>
      <dsp:txXfrm>
        <a:off x="20561" y="706478"/>
        <a:ext cx="6054878" cy="380078"/>
      </dsp:txXfrm>
    </dsp:sp>
    <dsp:sp modelId="{19BCAF0D-13D4-4AA4-82AA-10F8C7816B5C}">
      <dsp:nvSpPr>
        <dsp:cNvPr id="0" name=""/>
        <dsp:cNvSpPr/>
      </dsp:nvSpPr>
      <dsp:spPr>
        <a:xfrm>
          <a:off x="0" y="1158957"/>
          <a:ext cx="6096000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The developer records inputs and expected outputs.</a:t>
          </a:r>
        </a:p>
      </dsp:txBody>
      <dsp:txXfrm>
        <a:off x="20561" y="1179518"/>
        <a:ext cx="6054878" cy="380078"/>
      </dsp:txXfrm>
    </dsp:sp>
    <dsp:sp modelId="{F7546FA7-CEFD-4CE1-A654-78AAACD5BE71}">
      <dsp:nvSpPr>
        <dsp:cNvPr id="0" name=""/>
        <dsp:cNvSpPr/>
      </dsp:nvSpPr>
      <dsp:spPr>
        <a:xfrm>
          <a:off x="0" y="1631997"/>
          <a:ext cx="6096000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 test class for each class in your program.</a:t>
          </a:r>
        </a:p>
      </dsp:txBody>
      <dsp:txXfrm>
        <a:off x="20561" y="1652558"/>
        <a:ext cx="6054878" cy="380078"/>
      </dsp:txXfrm>
    </dsp:sp>
    <dsp:sp modelId="{63EF7C5F-6DD3-4F8A-B62E-55F1DC5FADBA}">
      <dsp:nvSpPr>
        <dsp:cNvPr id="0" name=""/>
        <dsp:cNvSpPr/>
      </dsp:nvSpPr>
      <dsp:spPr>
        <a:xfrm>
          <a:off x="0" y="2105038"/>
          <a:ext cx="6096000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One or more test methods for each method in your class.</a:t>
          </a:r>
        </a:p>
      </dsp:txBody>
      <dsp:txXfrm>
        <a:off x="20561" y="2125599"/>
        <a:ext cx="6054878" cy="380078"/>
      </dsp:txXfrm>
    </dsp:sp>
    <dsp:sp modelId="{943AA34E-A5F1-4C70-B9D6-BB9113E6CBCF}">
      <dsp:nvSpPr>
        <dsp:cNvPr id="0" name=""/>
        <dsp:cNvSpPr/>
      </dsp:nvSpPr>
      <dsp:spPr>
        <a:xfrm>
          <a:off x="0" y="2578077"/>
          <a:ext cx="6096000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Try to cover every possible scenario:</a:t>
          </a:r>
        </a:p>
      </dsp:txBody>
      <dsp:txXfrm>
        <a:off x="20561" y="2598638"/>
        <a:ext cx="6054878" cy="380078"/>
      </dsp:txXfrm>
    </dsp:sp>
    <dsp:sp modelId="{D77F3894-455C-49F0-BF8E-EBD256405525}">
      <dsp:nvSpPr>
        <dsp:cNvPr id="0" name=""/>
        <dsp:cNvSpPr/>
      </dsp:nvSpPr>
      <dsp:spPr>
        <a:xfrm>
          <a:off x="0" y="2999278"/>
          <a:ext cx="6096000" cy="912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/>
            <a:t>Nulls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Zeros/Empty Strings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/>
            <a:t>Messed-up Data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Happy Path</a:t>
          </a:r>
        </a:p>
      </dsp:txBody>
      <dsp:txXfrm>
        <a:off x="0" y="2999278"/>
        <a:ext cx="6096000" cy="9128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EE312-DC46-4E23-A1D4-7029290B489C}">
      <dsp:nvSpPr>
        <dsp:cNvPr id="0" name=""/>
        <dsp:cNvSpPr/>
      </dsp:nvSpPr>
      <dsp:spPr>
        <a:xfrm>
          <a:off x="0" y="475182"/>
          <a:ext cx="6096000" cy="1158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Are run programmatically, after unit tests.</a:t>
          </a:r>
        </a:p>
      </dsp:txBody>
      <dsp:txXfrm>
        <a:off x="56543" y="531725"/>
        <a:ext cx="5982914" cy="1045213"/>
      </dsp:txXfrm>
    </dsp:sp>
    <dsp:sp modelId="{19BCAF0D-13D4-4AA4-82AA-10F8C7816B5C}">
      <dsp:nvSpPr>
        <dsp:cNvPr id="0" name=""/>
        <dsp:cNvSpPr/>
      </dsp:nvSpPr>
      <dsp:spPr>
        <a:xfrm>
          <a:off x="0" y="1719882"/>
          <a:ext cx="6096000" cy="1158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Tests that components developed independently work together.</a:t>
          </a:r>
        </a:p>
      </dsp:txBody>
      <dsp:txXfrm>
        <a:off x="56543" y="1776425"/>
        <a:ext cx="5982914" cy="1045213"/>
      </dsp:txXfrm>
    </dsp:sp>
    <dsp:sp modelId="{F7546FA7-CEFD-4CE1-A654-78AAACD5BE71}">
      <dsp:nvSpPr>
        <dsp:cNvPr id="0" name=""/>
        <dsp:cNvSpPr/>
      </dsp:nvSpPr>
      <dsp:spPr>
        <a:xfrm>
          <a:off x="0" y="2964583"/>
          <a:ext cx="6096000" cy="1158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Uses mocks and stubs to represent external collaborators.</a:t>
          </a:r>
        </a:p>
      </dsp:txBody>
      <dsp:txXfrm>
        <a:off x="56543" y="3021126"/>
        <a:ext cx="5982914" cy="10452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CAF0D-13D4-4AA4-82AA-10F8C7816B5C}">
      <dsp:nvSpPr>
        <dsp:cNvPr id="0" name=""/>
        <dsp:cNvSpPr/>
      </dsp:nvSpPr>
      <dsp:spPr>
        <a:xfrm>
          <a:off x="0" y="668232"/>
          <a:ext cx="60960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Test that the functional requirements were implemented correctly.</a:t>
          </a:r>
        </a:p>
      </dsp:txBody>
      <dsp:txXfrm>
        <a:off x="37696" y="705928"/>
        <a:ext cx="6020608" cy="696808"/>
      </dsp:txXfrm>
    </dsp:sp>
    <dsp:sp modelId="{F33243BF-1492-4D12-AD13-E4628DE7BC37}">
      <dsp:nvSpPr>
        <dsp:cNvPr id="0" name=""/>
        <dsp:cNvSpPr/>
      </dsp:nvSpPr>
      <dsp:spPr>
        <a:xfrm>
          <a:off x="0" y="1498033"/>
          <a:ext cx="60960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Based on scenarios and test cases.</a:t>
          </a:r>
        </a:p>
      </dsp:txBody>
      <dsp:txXfrm>
        <a:off x="37696" y="1535729"/>
        <a:ext cx="6020608" cy="696808"/>
      </dsp:txXfrm>
    </dsp:sp>
    <dsp:sp modelId="{B51DFA43-3C22-4934-A21B-3BE6B6509AB6}">
      <dsp:nvSpPr>
        <dsp:cNvPr id="0" name=""/>
        <dsp:cNvSpPr/>
      </dsp:nvSpPr>
      <dsp:spPr>
        <a:xfrm>
          <a:off x="0" y="2327833"/>
          <a:ext cx="60960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Can be run programmatically by using frameworks such as Selenium, </a:t>
          </a:r>
          <a:r>
            <a:rPr lang="en-GB" sz="2000" kern="1200" dirty="0" err="1"/>
            <a:t>Geb</a:t>
          </a:r>
          <a:r>
            <a:rPr lang="en-GB" sz="2000" kern="1200" dirty="0"/>
            <a:t>, Cucumber, and others.</a:t>
          </a:r>
        </a:p>
      </dsp:txBody>
      <dsp:txXfrm>
        <a:off x="37696" y="2365529"/>
        <a:ext cx="6020608" cy="696808"/>
      </dsp:txXfrm>
    </dsp:sp>
    <dsp:sp modelId="{62E435D4-81A4-4533-BA38-A009078A7765}">
      <dsp:nvSpPr>
        <dsp:cNvPr id="0" name=""/>
        <dsp:cNvSpPr/>
      </dsp:nvSpPr>
      <dsp:spPr>
        <a:xfrm>
          <a:off x="0" y="3157633"/>
          <a:ext cx="60960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Black box tests.</a:t>
          </a:r>
          <a:endParaRPr lang="en-GB" sz="2000" kern="1200" dirty="0"/>
        </a:p>
      </dsp:txBody>
      <dsp:txXfrm>
        <a:off x="37696" y="3195329"/>
        <a:ext cx="6020608" cy="696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EE312-DC46-4E23-A1D4-7029290B489C}">
      <dsp:nvSpPr>
        <dsp:cNvPr id="0" name=""/>
        <dsp:cNvSpPr/>
      </dsp:nvSpPr>
      <dsp:spPr>
        <a:xfrm>
          <a:off x="0" y="406062"/>
          <a:ext cx="6096000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the security of a system.</a:t>
          </a:r>
        </a:p>
      </dsp:txBody>
      <dsp:txXfrm>
        <a:off x="20561" y="426623"/>
        <a:ext cx="6054878" cy="380078"/>
      </dsp:txXfrm>
    </dsp:sp>
    <dsp:sp modelId="{F1A61B7D-B16F-4C05-B7EB-F409DEFB62FB}">
      <dsp:nvSpPr>
        <dsp:cNvPr id="0" name=""/>
        <dsp:cNvSpPr/>
      </dsp:nvSpPr>
      <dsp:spPr>
        <a:xfrm>
          <a:off x="0" y="879102"/>
          <a:ext cx="6096000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Aim is to identify vulnerabilities at different levels:</a:t>
          </a:r>
          <a:endParaRPr lang="en-GB" sz="1800" kern="1200" dirty="0"/>
        </a:p>
      </dsp:txBody>
      <dsp:txXfrm>
        <a:off x="20561" y="899663"/>
        <a:ext cx="6054878" cy="380078"/>
      </dsp:txXfrm>
    </dsp:sp>
    <dsp:sp modelId="{96116BF6-DB72-4BED-976E-F6E9E9AE5D26}">
      <dsp:nvSpPr>
        <dsp:cNvPr id="0" name=""/>
        <dsp:cNvSpPr/>
      </dsp:nvSpPr>
      <dsp:spPr>
        <a:xfrm>
          <a:off x="0" y="1300302"/>
          <a:ext cx="6096000" cy="912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Network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Operating System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Application Server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Application</a:t>
          </a:r>
        </a:p>
      </dsp:txBody>
      <dsp:txXfrm>
        <a:off x="0" y="1300302"/>
        <a:ext cx="6096000" cy="912870"/>
      </dsp:txXfrm>
    </dsp:sp>
    <dsp:sp modelId="{1187F6D7-0CC1-4F64-838C-FCCEA2AED5E7}">
      <dsp:nvSpPr>
        <dsp:cNvPr id="0" name=""/>
        <dsp:cNvSpPr/>
      </dsp:nvSpPr>
      <dsp:spPr>
        <a:xfrm>
          <a:off x="0" y="2213172"/>
          <a:ext cx="6096000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Five phases:</a:t>
          </a:r>
        </a:p>
      </dsp:txBody>
      <dsp:txXfrm>
        <a:off x="20561" y="2233733"/>
        <a:ext cx="6054878" cy="380078"/>
      </dsp:txXfrm>
    </dsp:sp>
    <dsp:sp modelId="{F9978BC7-EF34-4025-92F5-F773052914EF}">
      <dsp:nvSpPr>
        <dsp:cNvPr id="0" name=""/>
        <dsp:cNvSpPr/>
      </dsp:nvSpPr>
      <dsp:spPr>
        <a:xfrm>
          <a:off x="0" y="2634372"/>
          <a:ext cx="6096000" cy="1136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Reconnaissance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Scanning and Enumeration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Gaining Access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Maintaining Access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Covering Tracks</a:t>
          </a:r>
        </a:p>
      </dsp:txBody>
      <dsp:txXfrm>
        <a:off x="0" y="2634372"/>
        <a:ext cx="6096000" cy="1136430"/>
      </dsp:txXfrm>
    </dsp:sp>
    <dsp:sp modelId="{3A11B80C-AA7E-4DB4-A214-209B433F2E1B}">
      <dsp:nvSpPr>
        <dsp:cNvPr id="0" name=""/>
        <dsp:cNvSpPr/>
      </dsp:nvSpPr>
      <dsp:spPr>
        <a:xfrm>
          <a:off x="0" y="3770803"/>
          <a:ext cx="6096000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Not an automated test and not usually a developer’s job.</a:t>
          </a:r>
        </a:p>
      </dsp:txBody>
      <dsp:txXfrm>
        <a:off x="20561" y="3791364"/>
        <a:ext cx="6054878" cy="380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AF3C1-086C-4A39-A777-8031328F22CC}">
      <dsp:nvSpPr>
        <dsp:cNvPr id="0" name=""/>
        <dsp:cNvSpPr/>
      </dsp:nvSpPr>
      <dsp:spPr>
        <a:xfrm>
          <a:off x="609979" y="0"/>
          <a:ext cx="6913096" cy="2980835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7D905-2C91-46CF-9C3C-6FE88CBB0973}">
      <dsp:nvSpPr>
        <dsp:cNvPr id="0" name=""/>
        <dsp:cNvSpPr/>
      </dsp:nvSpPr>
      <dsp:spPr>
        <a:xfrm>
          <a:off x="1315" y="894250"/>
          <a:ext cx="1258106" cy="11923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Write Test</a:t>
          </a:r>
        </a:p>
      </dsp:txBody>
      <dsp:txXfrm>
        <a:off x="59520" y="952455"/>
        <a:ext cx="1141696" cy="1075924"/>
      </dsp:txXfrm>
    </dsp:sp>
    <dsp:sp modelId="{5C0D2583-D152-4992-B4B5-8723971B5A9C}">
      <dsp:nvSpPr>
        <dsp:cNvPr id="0" name=""/>
        <dsp:cNvSpPr/>
      </dsp:nvSpPr>
      <dsp:spPr>
        <a:xfrm>
          <a:off x="1375778" y="894250"/>
          <a:ext cx="1258106" cy="1192334"/>
        </a:xfrm>
        <a:prstGeom prst="roundRect">
          <a:avLst/>
        </a:prstGeom>
        <a:solidFill>
          <a:schemeClr val="accent3">
            <a:hueOff val="-4616"/>
            <a:satOff val="127"/>
            <a:lumOff val="2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Run Test</a:t>
          </a:r>
        </a:p>
      </dsp:txBody>
      <dsp:txXfrm>
        <a:off x="1433983" y="952455"/>
        <a:ext cx="1141696" cy="1075924"/>
      </dsp:txXfrm>
    </dsp:sp>
    <dsp:sp modelId="{5253CCF6-3392-46F8-9634-087D41FF5F1B}">
      <dsp:nvSpPr>
        <dsp:cNvPr id="0" name=""/>
        <dsp:cNvSpPr/>
      </dsp:nvSpPr>
      <dsp:spPr>
        <a:xfrm>
          <a:off x="2750242" y="894250"/>
          <a:ext cx="1258106" cy="1192334"/>
        </a:xfrm>
        <a:prstGeom prst="roundRect">
          <a:avLst/>
        </a:prstGeom>
        <a:solidFill>
          <a:schemeClr val="accent3">
            <a:hueOff val="-9233"/>
            <a:satOff val="253"/>
            <a:lumOff val="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Write Code</a:t>
          </a:r>
        </a:p>
      </dsp:txBody>
      <dsp:txXfrm>
        <a:off x="2808447" y="952455"/>
        <a:ext cx="1141696" cy="1075924"/>
      </dsp:txXfrm>
    </dsp:sp>
    <dsp:sp modelId="{DD80DC61-CDA2-4F2E-901A-957627BA881F}">
      <dsp:nvSpPr>
        <dsp:cNvPr id="0" name=""/>
        <dsp:cNvSpPr/>
      </dsp:nvSpPr>
      <dsp:spPr>
        <a:xfrm>
          <a:off x="4124705" y="894250"/>
          <a:ext cx="1258106" cy="1192334"/>
        </a:xfrm>
        <a:prstGeom prst="roundRect">
          <a:avLst/>
        </a:prstGeom>
        <a:solidFill>
          <a:schemeClr val="accent3">
            <a:hueOff val="-13849"/>
            <a:satOff val="380"/>
            <a:lumOff val="6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Run Test</a:t>
          </a:r>
        </a:p>
      </dsp:txBody>
      <dsp:txXfrm>
        <a:off x="4182910" y="952455"/>
        <a:ext cx="1141696" cy="1075924"/>
      </dsp:txXfrm>
    </dsp:sp>
    <dsp:sp modelId="{DAF7E6D0-10D0-4BAC-9218-632A62CC85E3}">
      <dsp:nvSpPr>
        <dsp:cNvPr id="0" name=""/>
        <dsp:cNvSpPr/>
      </dsp:nvSpPr>
      <dsp:spPr>
        <a:xfrm>
          <a:off x="5499169" y="894250"/>
          <a:ext cx="1258106" cy="1192334"/>
        </a:xfrm>
        <a:prstGeom prst="roundRect">
          <a:avLst/>
        </a:prstGeom>
        <a:solidFill>
          <a:schemeClr val="accent3">
            <a:hueOff val="-18466"/>
            <a:satOff val="506"/>
            <a:lumOff val="8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Refactor</a:t>
          </a:r>
        </a:p>
      </dsp:txBody>
      <dsp:txXfrm>
        <a:off x="5557374" y="952455"/>
        <a:ext cx="1141696" cy="1075924"/>
      </dsp:txXfrm>
    </dsp:sp>
    <dsp:sp modelId="{661E1A2F-7FFF-4FE4-8EA1-BD6FB043DAC7}">
      <dsp:nvSpPr>
        <dsp:cNvPr id="0" name=""/>
        <dsp:cNvSpPr/>
      </dsp:nvSpPr>
      <dsp:spPr>
        <a:xfrm>
          <a:off x="6873632" y="894250"/>
          <a:ext cx="1258106" cy="1192334"/>
        </a:xfrm>
        <a:prstGeom prst="roundRect">
          <a:avLst/>
        </a:prstGeom>
        <a:solidFill>
          <a:schemeClr val="accent3">
            <a:hueOff val="-23082"/>
            <a:satOff val="633"/>
            <a:lumOff val="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Run Test</a:t>
          </a:r>
        </a:p>
      </dsp:txBody>
      <dsp:txXfrm>
        <a:off x="6931837" y="952455"/>
        <a:ext cx="1141696" cy="1075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02384-2A59-4886-84BA-DD6E8EF9168D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AF3BD-71C8-4877-BC39-1EFE0ADA8D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15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0BA95-E2B1-4F31-B393-E7BDEF2409B0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1A50A-4484-4EF0-A086-FC9195AEC9C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851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 students in pairs. Show Kahoot page and play group game (best to use a PC, as some phones disconnect). Make sure everyone is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5752-5F80-48C1-8D1E-B244ABD2468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792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Question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A50A-4484-4EF0-A086-FC9195AEC9C1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365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Elicit what they are and how these are different from the previous 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A50A-4484-4EF0-A086-FC9195AEC9C1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206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Question 11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A50A-4484-4EF0-A086-FC9195AEC9C1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288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Question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A50A-4484-4EF0-A086-FC9195AEC9C1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779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Question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A50A-4484-4EF0-A086-FC9195AEC9C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828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Elicit coding conventions, style checker, best practices, design patterns, defensive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5752-5F80-48C1-8D1E-B244ABD2468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30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Questions 3-8.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A50A-4484-4EF0-A086-FC9195AEC9C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612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is the difference between white box testing and black box testing? Which are you more likely to perform as a developer? Example.</a:t>
            </a:r>
          </a:p>
          <a:p>
            <a:r>
              <a:rPr lang="en-GB"/>
              <a:t>Which is more important? They are both important.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5752-5F80-48C1-8D1E-B244ABD2468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04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Question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A50A-4484-4EF0-A086-FC9195AEC9C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266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Elicit examples. Why do you need to mock? Example of SMTP server for e-mail service.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A50A-4484-4EF0-A086-FC9195AEC9C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733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Elicit: are they white or black box tests? Who defines the functional requirements?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A50A-4484-4EF0-A086-FC9195AEC9C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5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LB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5ED9F-789A-5446-A11C-D78D1D47F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11" y="1341358"/>
            <a:ext cx="2575314" cy="10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4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C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D8D53-25B7-AE46-B05F-1769326872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8097712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330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ACB03-8461-3B4F-A02A-BB456D5DD6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6049975"/>
            <a:ext cx="786915" cy="4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4243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571" y="476250"/>
            <a:ext cx="4212121" cy="152702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569" y="2166295"/>
            <a:ext cx="4212431" cy="35192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D06EE6-009C-3448-B0AD-7241B89C16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1442" y="0"/>
            <a:ext cx="349225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267D2-0B9C-6141-A0F0-AE806E1FB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6049975"/>
            <a:ext cx="786915" cy="4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500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2" y="476250"/>
            <a:ext cx="4204849" cy="152702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539875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2166295"/>
            <a:ext cx="4205159" cy="3519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D06EE6-009C-3448-B0AD-7241B89C16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876" y="0"/>
            <a:ext cx="349225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CC745-F299-CA44-921C-E0C2BC629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004" y="6049975"/>
            <a:ext cx="786915" cy="4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59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2A44E0D-AD37-B64A-8087-4B04C08A44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001" y="0"/>
            <a:ext cx="3671874" cy="3430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E15AA6C-F6DF-F943-A289-C06A927AF9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01" y="3429000"/>
            <a:ext cx="3671874" cy="3430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ED46-6A49-DC4E-B76D-D628758B5A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004" y="6049975"/>
            <a:ext cx="786915" cy="43972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D9C2BA4-03E6-EC40-89CA-D2621E7122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2" y="476250"/>
            <a:ext cx="4204849" cy="152702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C448F55-EA63-664C-9AA5-E2C41B606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2166295"/>
            <a:ext cx="4205159" cy="3519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5520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00F4128-B022-BF49-9B0B-ED727D588C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001" y="0"/>
            <a:ext cx="3672125" cy="2286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768B268-3513-1646-B5F3-B131AA38FB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001" y="4572000"/>
            <a:ext cx="3672125" cy="2286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12701770-7835-3041-B7FA-B708B6435CA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01" y="2286000"/>
            <a:ext cx="3672125" cy="2286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96674-7D62-874E-89EB-26F574D41F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004" y="6049975"/>
            <a:ext cx="786915" cy="43972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FDCFA35-7794-A14F-AE55-7DBF8ECB2A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2" y="476250"/>
            <a:ext cx="4204849" cy="152702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C7E622E-1D59-884A-B39E-1D1F251C4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2166295"/>
            <a:ext cx="4205159" cy="3519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32632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F89479A-879C-FB47-AD26-296CC44EC0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001" y="0"/>
            <a:ext cx="3671874" cy="1717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4323833-A9C0-584F-ADEE-4E223A9339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01" y="1713600"/>
            <a:ext cx="3671874" cy="1717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F091CC3E-CE50-ED48-AE9A-A0AEF9D1665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01" y="5140800"/>
            <a:ext cx="3671874" cy="1717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FBE944B-B15E-6D42-BF79-08A2528744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0001" y="3427200"/>
            <a:ext cx="3671874" cy="1717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146D0-48D7-6449-A4C1-789474A24B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004" y="6049975"/>
            <a:ext cx="786915" cy="4397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F60618D-E742-7C4F-8958-FFF3B12319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2" y="476250"/>
            <a:ext cx="4204849" cy="152702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73C61ED-0CD3-CC42-8249-30B999D779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2166295"/>
            <a:ext cx="4205159" cy="3519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0306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571" y="476250"/>
            <a:ext cx="5229967" cy="152702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3999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569" y="2166295"/>
            <a:ext cx="5230352" cy="3519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D06EE6-009C-3448-B0AD-7241B89C16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69951" y="0"/>
            <a:ext cx="2442905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21AFD-7BAA-474E-9B21-0EC9E524E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6049975"/>
            <a:ext cx="786915" cy="4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271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D06EE6-009C-3448-B0AD-7241B89C16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4142" y="0"/>
            <a:ext cx="2442905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21681" y="476250"/>
            <a:ext cx="5261703" cy="152702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539387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1679" y="2166295"/>
            <a:ext cx="5262090" cy="3519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38C3C-44A8-7B49-97F3-18DB98877E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004" y="6049975"/>
            <a:ext cx="786915" cy="4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2416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5E00F8-23E4-F74B-8C58-C57BA9DCB080}"/>
              </a:ext>
            </a:extLst>
          </p:cNvPr>
          <p:cNvSpPr/>
          <p:nvPr userDrawn="1"/>
        </p:nvSpPr>
        <p:spPr>
          <a:xfrm rot="10800000">
            <a:off x="358775" y="0"/>
            <a:ext cx="38575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922829-9018-D846-ABC5-C445BD1245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238" y="3682554"/>
            <a:ext cx="4198773" cy="239196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text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725793-DA45-3A4B-9142-B0ECC42BB418}"/>
              </a:ext>
            </a:extLst>
          </p:cNvPr>
          <p:cNvSpPr/>
          <p:nvPr userDrawn="1"/>
        </p:nvSpPr>
        <p:spPr>
          <a:xfrm rot="10800000">
            <a:off x="1168" y="0"/>
            <a:ext cx="35760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C57ACA-9630-8644-802F-4BA04C062E18}"/>
              </a:ext>
            </a:extLst>
          </p:cNvPr>
          <p:cNvSpPr txBox="1">
            <a:spLocks/>
          </p:cNvSpPr>
          <p:nvPr userDrawn="1"/>
        </p:nvSpPr>
        <p:spPr>
          <a:xfrm>
            <a:off x="4572001" y="2935844"/>
            <a:ext cx="4213225" cy="5460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spc="-1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753BBD"/>
                </a:solidFill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F83993-A4E8-874F-8106-64D02F6A06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789" y="2770921"/>
            <a:ext cx="2348304" cy="13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1480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5E00F8-23E4-F74B-8C58-C57BA9DCB080}"/>
              </a:ext>
            </a:extLst>
          </p:cNvPr>
          <p:cNvSpPr/>
          <p:nvPr userDrawn="1"/>
        </p:nvSpPr>
        <p:spPr>
          <a:xfrm rot="10800000">
            <a:off x="358775" y="0"/>
            <a:ext cx="38575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922829-9018-D846-ABC5-C445BD1245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238" y="3682554"/>
            <a:ext cx="4198773" cy="239196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text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725793-DA45-3A4B-9142-B0ECC42BB418}"/>
              </a:ext>
            </a:extLst>
          </p:cNvPr>
          <p:cNvSpPr/>
          <p:nvPr userDrawn="1"/>
        </p:nvSpPr>
        <p:spPr>
          <a:xfrm rot="10800000">
            <a:off x="1168" y="0"/>
            <a:ext cx="35760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C57ACA-9630-8644-802F-4BA04C062E18}"/>
              </a:ext>
            </a:extLst>
          </p:cNvPr>
          <p:cNvSpPr txBox="1">
            <a:spLocks/>
          </p:cNvSpPr>
          <p:nvPr userDrawn="1"/>
        </p:nvSpPr>
        <p:spPr>
          <a:xfrm>
            <a:off x="4572001" y="2935844"/>
            <a:ext cx="4213225" cy="5460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spc="-1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753BBD"/>
                </a:solidFill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4809-AA81-8A42-BD26-36F0215753B3}"/>
              </a:ext>
            </a:extLst>
          </p:cNvPr>
          <p:cNvSpPr/>
          <p:nvPr userDrawn="1"/>
        </p:nvSpPr>
        <p:spPr>
          <a:xfrm>
            <a:off x="-4014927" y="-789786"/>
            <a:ext cx="3879008" cy="89747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How to insert your logo:</a:t>
            </a: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1.Click View in the tool bar</a:t>
            </a: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 and Turn on guides.</a:t>
            </a: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2.DoubleClick insert school logo</a:t>
            </a: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 and select your school logo.</a:t>
            </a: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3. If your School logo does not fit within the box. </a:t>
            </a: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click the format tab (Drawing tool) </a:t>
            </a: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4. Click the drop down arrow on crop and click Fit.</a:t>
            </a: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6. The logo will now be scaled to the correct size.</a:t>
            </a: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7. If you wish to adjust the position use the guide lines as references.</a:t>
            </a:r>
          </a:p>
          <a:p>
            <a:pPr defTabSz="685783"/>
            <a:r>
              <a:rPr lang="en-GB" sz="900" b="1" dirty="0">
                <a:solidFill>
                  <a:srgbClr val="FFFFFF"/>
                </a:solidFill>
              </a:rPr>
              <a:t>8. If you wish to remove the guide lines - Click View in the tool bar and Turn off guides</a:t>
            </a: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  <a:p>
            <a:pPr defTabSz="685783"/>
            <a:endParaRPr lang="en-GB" sz="900" b="1" dirty="0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B1D3A-04FD-AB4F-87AB-7EA926781F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58655" y="-582570"/>
            <a:ext cx="2088763" cy="1309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4478B7-09F4-2845-B28A-68FCDC9D2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54841" y="1223906"/>
            <a:ext cx="1984949" cy="1601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E19D22-DB0A-824B-931A-C9B7076C2B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390064" y="3421639"/>
            <a:ext cx="2116289" cy="1255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D3F9B7-EA2A-8E4C-8215-1CDF8BE1FF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43" b="9007"/>
          <a:stretch/>
        </p:blipFill>
        <p:spPr>
          <a:xfrm>
            <a:off x="-2075424" y="4981405"/>
            <a:ext cx="1531472" cy="1635273"/>
          </a:xfrm>
          <a:prstGeom prst="rect">
            <a:avLst/>
          </a:prstGeom>
        </p:spPr>
      </p:pic>
      <p:sp>
        <p:nvSpPr>
          <p:cNvPr id="16" name="Picture Placeholder 23">
            <a:extLst>
              <a:ext uri="{FF2B5EF4-FFF2-40B4-BE49-F238E27FC236}">
                <a16:creationId xmlns:a16="http://schemas.microsoft.com/office/drawing/2014/main" id="{02D8F306-3716-EA47-A752-40E85AE69B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789" y="2770920"/>
            <a:ext cx="2348304" cy="1312555"/>
          </a:xfrm>
          <a:noFill/>
        </p:spPr>
        <p:txBody>
          <a:bodyPr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Insert school logo</a:t>
            </a:r>
          </a:p>
        </p:txBody>
      </p:sp>
    </p:spTree>
    <p:extLst>
      <p:ext uri="{BB962C8B-B14F-4D97-AF65-F5344CB8AC3E}">
        <p14:creationId xmlns:p14="http://schemas.microsoft.com/office/powerpoint/2010/main" val="22734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3464E-F8ED-E44E-BFCD-703476C5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6885001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364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 txBox="1">
            <a:spLocks/>
          </p:cNvSpPr>
          <p:nvPr userDrawn="1"/>
        </p:nvSpPr>
        <p:spPr>
          <a:xfrm>
            <a:off x="359571" y="476250"/>
            <a:ext cx="5229967" cy="152702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>
                <a:solidFill>
                  <a:srgbClr val="753BBD"/>
                </a:solidFill>
              </a:rPr>
              <a:t>Insert heading</a:t>
            </a:r>
            <a:br>
              <a:rPr lang="en-US" sz="3300">
                <a:solidFill>
                  <a:srgbClr val="753BBD"/>
                </a:solidFill>
              </a:rPr>
            </a:br>
            <a:r>
              <a:rPr lang="en-US" sz="3300">
                <a:solidFill>
                  <a:srgbClr val="753BBD"/>
                </a:solidFill>
              </a:rPr>
              <a:t>text here</a:t>
            </a:r>
            <a:endParaRPr lang="en-US" sz="3300" dirty="0">
              <a:solidFill>
                <a:srgbClr val="753BBD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3999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569" y="2166295"/>
            <a:ext cx="5230352" cy="3519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E6D06EE6-009C-3448-B0AD-7241B89C16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69951" y="0"/>
            <a:ext cx="2442905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A21AFD-7BAA-474E-9B21-0EC9E524E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6049975"/>
            <a:ext cx="786915" cy="4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3147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7867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5E00F8-23E4-F74B-8C58-C57BA9DCB080}"/>
              </a:ext>
            </a:extLst>
          </p:cNvPr>
          <p:cNvSpPr/>
          <p:nvPr userDrawn="1"/>
        </p:nvSpPr>
        <p:spPr>
          <a:xfrm rot="10800000">
            <a:off x="358775" y="0"/>
            <a:ext cx="3857553" cy="6858000"/>
          </a:xfrm>
          <a:prstGeom prst="rect">
            <a:avLst/>
          </a:prstGeom>
          <a:solidFill>
            <a:srgbClr val="753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25793-DA45-3A4B-9142-B0ECC42BB418}"/>
              </a:ext>
            </a:extLst>
          </p:cNvPr>
          <p:cNvSpPr/>
          <p:nvPr userDrawn="1"/>
        </p:nvSpPr>
        <p:spPr>
          <a:xfrm rot="10800000">
            <a:off x="1168" y="0"/>
            <a:ext cx="35760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839072" y="1600201"/>
            <a:ext cx="3466728" cy="3556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74650" y="333375"/>
            <a:ext cx="5688013" cy="12954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GB" dirty="0"/>
              <a:t>BREAK</a:t>
            </a:r>
            <a:r>
              <a:rPr lang="en-GB" baseline="0" dirty="0"/>
              <a:t> SLIDE</a:t>
            </a:r>
            <a:endParaRPr lang="en-US" dirty="0"/>
          </a:p>
          <a:p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381000" y="1556792"/>
            <a:ext cx="3543300" cy="316862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is simply dummy text of the printing and typesetting industry.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has been the industry’s standard dummy text ever since the 1500s, when an unknown printer took a galley of type and scrambled it to make a type specimen book.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250" y="6197705"/>
            <a:ext cx="1080000" cy="4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2983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5E00F8-23E4-F74B-8C58-C57BA9DCB080}"/>
              </a:ext>
            </a:extLst>
          </p:cNvPr>
          <p:cNvSpPr/>
          <p:nvPr userDrawn="1"/>
        </p:nvSpPr>
        <p:spPr>
          <a:xfrm rot="10800000">
            <a:off x="4940672" y="1"/>
            <a:ext cx="3857553" cy="6858000"/>
          </a:xfrm>
          <a:prstGeom prst="rect">
            <a:avLst/>
          </a:prstGeom>
          <a:solidFill>
            <a:srgbClr val="753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25793-DA45-3A4B-9142-B0ECC42BB418}"/>
              </a:ext>
            </a:extLst>
          </p:cNvPr>
          <p:cNvSpPr/>
          <p:nvPr userDrawn="1"/>
        </p:nvSpPr>
        <p:spPr>
          <a:xfrm rot="10800000">
            <a:off x="8787840" y="1"/>
            <a:ext cx="35760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5067672" y="1600201"/>
            <a:ext cx="3466728" cy="3556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74650" y="333375"/>
            <a:ext cx="5688013" cy="12954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400" b="1">
                <a:solidFill>
                  <a:srgbClr val="753BBD"/>
                </a:solidFill>
                <a:latin typeface="Calibri" panose="020F0502020204030204" pitchFamily="34" charset="0"/>
              </a:defRPr>
            </a:lvl1pPr>
          </a:lstStyle>
          <a:p>
            <a:r>
              <a:rPr lang="en-GB" dirty="0"/>
              <a:t>BREAK</a:t>
            </a:r>
            <a:r>
              <a:rPr lang="en-GB" baseline="0" dirty="0"/>
              <a:t> SLIDE</a:t>
            </a:r>
            <a:endParaRPr lang="en-US" dirty="0"/>
          </a:p>
          <a:p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381000" y="1556792"/>
            <a:ext cx="3543300" cy="316862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is simply dummy text of the printing and typesetting industry.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has been the industry’s standard dummy text ever since the 1500s, when an unknown printer took a galley of type and scrambled it to make a type specimen book.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0" y="6197705"/>
            <a:ext cx="1080000" cy="4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51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05801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17722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058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30521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28648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147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1816B-28C4-9443-A27E-5E67769CC6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6885001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711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1630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3233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0729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5220072" y="1600201"/>
            <a:ext cx="3466728" cy="35569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23850" y="333375"/>
            <a:ext cx="5688013" cy="12954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BREAK</a:t>
            </a:r>
            <a:r>
              <a:rPr lang="en-GB" baseline="0" dirty="0"/>
              <a:t> SLIDE</a:t>
            </a:r>
            <a:endParaRPr lang="en-US" dirty="0"/>
          </a:p>
          <a:p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23577" y="1556792"/>
            <a:ext cx="4248423" cy="31686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is simply dummy text of the printing and typesetting industry.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has been the industry’s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793610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S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4AF40-0E0C-8740-ACE2-CACFCE61F9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529676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66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S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B5F55-D6B1-3D42-9BD1-62E0453925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529676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S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F0DC3-DE17-BD45-AE80-75791B1DB5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6122646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03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S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E842A-B802-814C-8E6E-F4C09D41F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6122646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64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ETH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5076C-6B34-314D-97D3-1E910A315B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776647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55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ETH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8C9EA-907E-F24E-89DC-B61B0CA035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776647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8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HC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70970-1919-4D40-8D48-1019ACE2D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5018824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3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LBU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5ED9F-789A-5446-A11C-D78D1D47F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11" y="1341358"/>
            <a:ext cx="2575314" cy="10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76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HC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B4AFA-B069-DC40-A5F9-C0DCFA9051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5018824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74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LB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CB462-6FD6-C049-BBB3-A1F5EC6BB6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563823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24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LB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AF28E-EE82-B14B-AB39-862AE43DB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563823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52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L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E049-DF0F-FA44-B3F3-82B0C2EAC0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4725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89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L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07142-9874-8441-A999-6D9FD8EF0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4725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889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NF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CAAFD-A9B3-A94D-AB75-680C7FE16E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2" y="1315464"/>
            <a:ext cx="555088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2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NF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F3C8E-D6DC-FE4E-9369-565D00C891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2" y="1315464"/>
            <a:ext cx="555088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31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S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D5BAF-7CD4-7F4D-967F-2CE0D9E46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79" y="1416308"/>
            <a:ext cx="5536311" cy="10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2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S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0A202-8C02-E84C-8FA0-6F04EAE780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79" y="1416308"/>
            <a:ext cx="5536311" cy="10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SocSc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D27DF-28EA-FA40-8FA5-5DA4AD7FD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621794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LS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F78FB-2F84-4588-94DB-48FFD24E2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367" y="1415354"/>
            <a:ext cx="5067992" cy="102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887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SocSc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5E14-CEA0-FA4E-B32D-945EFCF38C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621794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612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CLI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E615-7934-4545-86D7-A33216F5C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85" y="1359706"/>
            <a:ext cx="4962291" cy="11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032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2049228"/>
            <a:ext cx="4213225" cy="214505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4227740"/>
            <a:ext cx="4198773" cy="581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05AC7-7927-8D4B-BD1C-738474C744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958" y="2968715"/>
            <a:ext cx="2196557" cy="9205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9CF9BC-6E00-604B-880B-7A2220C7C97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39743" y="2968905"/>
            <a:ext cx="2191772" cy="92019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Insert school logo</a:t>
            </a:r>
          </a:p>
        </p:txBody>
      </p:sp>
    </p:spTree>
    <p:extLst>
      <p:ext uri="{BB962C8B-B14F-4D97-AF65-F5344CB8AC3E}">
        <p14:creationId xmlns:p14="http://schemas.microsoft.com/office/powerpoint/2010/main" val="118940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5" y="2528520"/>
            <a:ext cx="7694539" cy="146313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Breaker</a:t>
            </a:r>
            <a:br>
              <a:rPr lang="en-US" dirty="0"/>
            </a:br>
            <a:r>
              <a:rPr lang="en-US" dirty="0"/>
              <a:t>heading 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1726E6C-AD25-E441-8362-FEA28FFE6F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4171653"/>
            <a:ext cx="7695106" cy="282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Breaker sub-heading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562EE6-CE5C-B94D-853A-6B83AAEB2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50" y="1554033"/>
            <a:ext cx="1451155" cy="6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3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5" y="2528520"/>
            <a:ext cx="7694539" cy="146313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Breaker</a:t>
            </a:r>
            <a:br>
              <a:rPr lang="en-US" dirty="0"/>
            </a:br>
            <a:r>
              <a:rPr lang="en-US" dirty="0"/>
              <a:t>heading 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1726E6C-AD25-E441-8362-FEA28FFE6F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4171653"/>
            <a:ext cx="7695106" cy="282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Breaker sub-heading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444EE-0193-BC48-9494-C8D2CB3F9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55" y="1547287"/>
            <a:ext cx="1440000" cy="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02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1726E6C-AD25-E441-8362-FEA28FFE6F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4171653"/>
            <a:ext cx="7695106" cy="282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Breaker sub-heading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8298D0-9789-3046-A0BA-E685BD3606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5" y="2528520"/>
            <a:ext cx="7694539" cy="146313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Breaker</a:t>
            </a:r>
            <a:br>
              <a:rPr lang="en-US" dirty="0"/>
            </a:br>
            <a:r>
              <a:rPr lang="en-US" dirty="0"/>
              <a:t>heading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44543-1F8E-444C-B34B-453E0B9D9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50" y="1554033"/>
            <a:ext cx="1451155" cy="6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37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5" y="368300"/>
            <a:ext cx="7694539" cy="14229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4" y="2166295"/>
            <a:ext cx="7695106" cy="35192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3" y="6053100"/>
            <a:ext cx="1080000" cy="4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034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4" y="2166295"/>
            <a:ext cx="7695106" cy="3519286"/>
          </a:xfrm>
          <a:prstGeom prst="rect">
            <a:avLst/>
          </a:prstGeom>
        </p:spPr>
        <p:txBody>
          <a:bodyPr numCol="2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3" y="6053100"/>
            <a:ext cx="1080000" cy="4526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2484ED-E041-CF48-8FAA-EA04666A3D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5" y="368300"/>
            <a:ext cx="7694539" cy="14229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153338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3" y="6053100"/>
            <a:ext cx="1080000" cy="4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598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6" y="368300"/>
            <a:ext cx="4212916" cy="16349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4" y="2166295"/>
            <a:ext cx="4213226" cy="35192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3" y="6053100"/>
            <a:ext cx="1080000" cy="45262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D06EE6-009C-3448-B0AD-7241B89C16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1442" y="0"/>
            <a:ext cx="349225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52971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LS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D6C32-8660-462A-AE49-8076868E89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367" y="1415354"/>
            <a:ext cx="5067992" cy="102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319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3" y="368300"/>
            <a:ext cx="4212916" cy="16349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539875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1" y="2166295"/>
            <a:ext cx="4213226" cy="35192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713" y="6053100"/>
            <a:ext cx="1080000" cy="45262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D06EE6-009C-3448-B0AD-7241B89C16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875" y="0"/>
            <a:ext cx="349225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280746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3" y="368300"/>
            <a:ext cx="4212916" cy="16349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1" y="2166295"/>
            <a:ext cx="4213226" cy="35192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713" y="6053100"/>
            <a:ext cx="1080000" cy="452626"/>
          </a:xfrm>
          <a:prstGeom prst="rect">
            <a:avLst/>
          </a:prstGeom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2A44E0D-AD37-B64A-8087-4B04C08A44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001" y="0"/>
            <a:ext cx="3671874" cy="34308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E15AA6C-F6DF-F943-A289-C06A927AF9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01" y="3429000"/>
            <a:ext cx="3671874" cy="34308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2692613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3" y="368300"/>
            <a:ext cx="4212916" cy="16349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1" y="2166295"/>
            <a:ext cx="4213226" cy="35192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713" y="6053100"/>
            <a:ext cx="1080000" cy="452626"/>
          </a:xfrm>
          <a:prstGeom prst="rect">
            <a:avLst/>
          </a:prstGeom>
        </p:spPr>
      </p:pic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00F4128-B022-BF49-9B0B-ED727D588C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000" y="0"/>
            <a:ext cx="3672125" cy="228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768B268-3513-1646-B5F3-B131AA38FB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000" y="4572000"/>
            <a:ext cx="3672125" cy="228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12701770-7835-3041-B7FA-B708B6435CA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00" y="2286000"/>
            <a:ext cx="3672125" cy="228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648891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3" y="368300"/>
            <a:ext cx="4212916" cy="16349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1" y="2166295"/>
            <a:ext cx="4213226" cy="35192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713" y="6053100"/>
            <a:ext cx="1080000" cy="452626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F89479A-879C-FB47-AD26-296CC44EC0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001" y="0"/>
            <a:ext cx="3671874" cy="17172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4323833-A9C0-584F-ADEE-4E223A9339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01" y="1713600"/>
            <a:ext cx="3671874" cy="17172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F091CC3E-CE50-ED48-AE9A-A0AEF9D1665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01" y="5140800"/>
            <a:ext cx="3671874" cy="17172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FBE944B-B15E-6D42-BF79-08A2528744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0001" y="3427200"/>
            <a:ext cx="3671874" cy="17172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3355938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5" y="368300"/>
            <a:ext cx="5261703" cy="16349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3999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4" y="2166295"/>
            <a:ext cx="5262090" cy="35192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3" y="6053100"/>
            <a:ext cx="1080000" cy="45262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D06EE6-009C-3448-B0AD-7241B89C16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69950" y="0"/>
            <a:ext cx="2442905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9992284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D06EE6-009C-3448-B0AD-7241B89C16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4141" y="0"/>
            <a:ext cx="2442905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21680" y="368300"/>
            <a:ext cx="5261703" cy="16349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539387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1679" y="2166295"/>
            <a:ext cx="5262090" cy="35192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225" y="6053100"/>
            <a:ext cx="1080000" cy="4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93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5E00F8-23E4-F74B-8C58-C57BA9DCB080}"/>
              </a:ext>
            </a:extLst>
          </p:cNvPr>
          <p:cNvSpPr/>
          <p:nvPr userDrawn="1"/>
        </p:nvSpPr>
        <p:spPr>
          <a:xfrm rot="10800000">
            <a:off x="358774" y="0"/>
            <a:ext cx="3795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922829-9018-D846-ABC5-C445BD1245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237" y="3682554"/>
            <a:ext cx="4198773" cy="239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text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725793-DA45-3A4B-9142-B0ECC42BB418}"/>
              </a:ext>
            </a:extLst>
          </p:cNvPr>
          <p:cNvSpPr/>
          <p:nvPr userDrawn="1"/>
        </p:nvSpPr>
        <p:spPr>
          <a:xfrm rot="10800000">
            <a:off x="1167" y="0"/>
            <a:ext cx="35760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069DECC7-F80D-7242-8283-1BE620EBCE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789" y="2935842"/>
            <a:ext cx="2348304" cy="98590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Insert school logo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C57ACA-9630-8644-802F-4BA04C062E18}"/>
              </a:ext>
            </a:extLst>
          </p:cNvPr>
          <p:cNvSpPr txBox="1">
            <a:spLocks/>
          </p:cNvSpPr>
          <p:nvPr userDrawn="1"/>
        </p:nvSpPr>
        <p:spPr>
          <a:xfrm>
            <a:off x="4572000" y="2935842"/>
            <a:ext cx="4213225" cy="5460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spc="-1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Thank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0FBEE5-2DE7-9C4D-BCED-467F88C072B7}"/>
              </a:ext>
            </a:extLst>
          </p:cNvPr>
          <p:cNvSpPr/>
          <p:nvPr userDrawn="1"/>
        </p:nvSpPr>
        <p:spPr>
          <a:xfrm>
            <a:off x="-5353236" y="-789786"/>
            <a:ext cx="5172011" cy="89747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sz="1200" b="1" dirty="0"/>
              <a:t>How to insert your logo:</a:t>
            </a:r>
          </a:p>
          <a:p>
            <a:pPr algn="l"/>
            <a:endParaRPr lang="en-GB" sz="1200" b="1" dirty="0"/>
          </a:p>
          <a:p>
            <a:pPr algn="l"/>
            <a:r>
              <a:rPr lang="en-GB" sz="1200" b="1" dirty="0"/>
              <a:t>1.Click View in the</a:t>
            </a:r>
            <a:r>
              <a:rPr lang="en-GB" sz="1200" b="1" baseline="0" dirty="0"/>
              <a:t> tool bar</a:t>
            </a:r>
          </a:p>
          <a:p>
            <a:pPr algn="l"/>
            <a:r>
              <a:rPr lang="en-GB" sz="1200" b="1" baseline="0" dirty="0"/>
              <a:t> and </a:t>
            </a:r>
            <a:r>
              <a:rPr lang="en-GB" sz="1200" b="1" dirty="0"/>
              <a:t>Turn on guides.</a:t>
            </a:r>
          </a:p>
          <a:p>
            <a:pPr algn="l"/>
            <a:endParaRPr lang="en-GB" sz="1200" b="1" dirty="0"/>
          </a:p>
          <a:p>
            <a:pPr algn="l"/>
            <a:endParaRPr lang="en-GB" sz="1200" b="1" dirty="0"/>
          </a:p>
          <a:p>
            <a:pPr algn="l"/>
            <a:endParaRPr lang="en-GB" sz="1200" b="1" dirty="0"/>
          </a:p>
          <a:p>
            <a:pPr algn="l"/>
            <a:endParaRPr lang="en-GB" sz="1200" b="1" dirty="0"/>
          </a:p>
          <a:p>
            <a:pPr algn="l"/>
            <a:endParaRPr lang="en-GB" sz="1200" b="1" dirty="0"/>
          </a:p>
          <a:p>
            <a:pPr algn="l"/>
            <a:r>
              <a:rPr lang="en-GB" sz="1200" b="1" dirty="0"/>
              <a:t>2.DoubleClick</a:t>
            </a:r>
            <a:r>
              <a:rPr lang="en-GB" sz="1200" b="1" baseline="0" dirty="0"/>
              <a:t> insert school logo</a:t>
            </a:r>
          </a:p>
          <a:p>
            <a:pPr algn="l"/>
            <a:r>
              <a:rPr lang="en-GB" sz="1200" b="1" baseline="0" dirty="0"/>
              <a:t> and select your school logo.</a:t>
            </a:r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r>
              <a:rPr lang="en-GB" sz="1200" b="1" baseline="0" dirty="0"/>
              <a:t>3. If your School logo does not fit within the box. </a:t>
            </a:r>
          </a:p>
          <a:p>
            <a:pPr algn="l"/>
            <a:r>
              <a:rPr lang="en-GB" sz="1200" b="1" baseline="0" dirty="0"/>
              <a:t>click the format tab (Drawing tool) </a:t>
            </a:r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r>
              <a:rPr lang="en-GB" sz="1200" b="1" baseline="0" dirty="0"/>
              <a:t>4. Click the drop down arrow on crop and click Fit.</a:t>
            </a:r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  <a:p>
            <a:pPr algn="l"/>
            <a:r>
              <a:rPr lang="en-GB" sz="1200" b="1" baseline="0" dirty="0"/>
              <a:t>6. The logo will now be scaled to the correct size.</a:t>
            </a:r>
          </a:p>
          <a:p>
            <a:pPr algn="l"/>
            <a:endParaRPr lang="en-GB" sz="1200" b="1" baseline="0" dirty="0"/>
          </a:p>
          <a:p>
            <a:pPr algn="l"/>
            <a:r>
              <a:rPr lang="en-GB" sz="1200" b="1" baseline="0" dirty="0"/>
              <a:t>7. If you wish to adjust the position use the guide lines as references.</a:t>
            </a:r>
          </a:p>
          <a:p>
            <a:pPr algn="l"/>
            <a:r>
              <a:rPr lang="en-GB" sz="1200" b="1" baseline="0" dirty="0"/>
              <a:t>8. If you wish to remove the guide lines - </a:t>
            </a:r>
            <a:r>
              <a:rPr lang="en-GB" sz="1200" b="1" dirty="0"/>
              <a:t>Click View in the</a:t>
            </a:r>
            <a:r>
              <a:rPr lang="en-GB" sz="1200" b="1" baseline="0" dirty="0"/>
              <a:t> tool bar and T</a:t>
            </a:r>
            <a:r>
              <a:rPr lang="en-GB" sz="1200" b="1" dirty="0"/>
              <a:t>urn off guides</a:t>
            </a:r>
          </a:p>
          <a:p>
            <a:pPr algn="l"/>
            <a:endParaRPr lang="en-GB" sz="1200" b="1" baseline="0" dirty="0"/>
          </a:p>
          <a:p>
            <a:pPr algn="l"/>
            <a:endParaRPr lang="en-GB" sz="1200" b="1" baseline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7F97C-5A31-EB43-9F94-F0BB52BBEA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44873" y="-582570"/>
            <a:ext cx="2785017" cy="1309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A37CF2-BDDB-4247-A95B-A66C3FE77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5" t="2343" r="4695" b="26342"/>
          <a:stretch/>
        </p:blipFill>
        <p:spPr>
          <a:xfrm>
            <a:off x="-3006455" y="1223906"/>
            <a:ext cx="2646599" cy="1601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9C7572-3587-3A47-AC8C-8C7F65AB46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186753" y="3421638"/>
            <a:ext cx="2821719" cy="1255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D964DE-9AB1-1E45-A951-9A0E1D63B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43" b="9007"/>
          <a:stretch/>
        </p:blipFill>
        <p:spPr>
          <a:xfrm>
            <a:off x="-2767231" y="4981404"/>
            <a:ext cx="2041962" cy="16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978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5E00F8-23E4-F74B-8C58-C57BA9DCB080}"/>
              </a:ext>
            </a:extLst>
          </p:cNvPr>
          <p:cNvSpPr/>
          <p:nvPr userDrawn="1"/>
        </p:nvSpPr>
        <p:spPr>
          <a:xfrm rot="10800000">
            <a:off x="358774" y="0"/>
            <a:ext cx="3795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922829-9018-D846-ABC5-C445BD1245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237" y="3682554"/>
            <a:ext cx="4198773" cy="239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text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725793-DA45-3A4B-9142-B0ECC42BB418}"/>
              </a:ext>
            </a:extLst>
          </p:cNvPr>
          <p:cNvSpPr/>
          <p:nvPr userDrawn="1"/>
        </p:nvSpPr>
        <p:spPr>
          <a:xfrm rot="10800000">
            <a:off x="1167" y="0"/>
            <a:ext cx="35760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C57ACA-9630-8644-802F-4BA04C062E18}"/>
              </a:ext>
            </a:extLst>
          </p:cNvPr>
          <p:cNvSpPr txBox="1">
            <a:spLocks/>
          </p:cNvSpPr>
          <p:nvPr userDrawn="1"/>
        </p:nvSpPr>
        <p:spPr>
          <a:xfrm>
            <a:off x="4572000" y="2935842"/>
            <a:ext cx="4213225" cy="5460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spc="-1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B63CF-62E8-7247-9248-28F75397DF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77" y="2935327"/>
            <a:ext cx="2353089" cy="9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67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5220072" y="1600201"/>
            <a:ext cx="3466728" cy="35569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23850" y="333375"/>
            <a:ext cx="5688013" cy="12954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BREAK</a:t>
            </a:r>
            <a:r>
              <a:rPr lang="en-GB" baseline="0" dirty="0"/>
              <a:t> SLIDE</a:t>
            </a:r>
            <a:endParaRPr lang="en-US" dirty="0"/>
          </a:p>
          <a:p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23577" y="1556792"/>
            <a:ext cx="4248423" cy="31686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is simply dummy text of the printing and typesetting industry.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has been the industry’s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23094497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624110"/>
            <a:ext cx="6683765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6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B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763B4-4BB3-9F4E-B7D6-36248C31ED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6" y="1260162"/>
            <a:ext cx="648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391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2133600"/>
            <a:ext cx="3235398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2126222"/>
            <a:ext cx="3235398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787783"/>
            <a:ext cx="584825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003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B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B6D5F-A3E7-564F-AFEB-E85F2F9D54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6" y="1260162"/>
            <a:ext cx="648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482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6100A9-670A-46FC-AF0D-A2FFB386B4CD}" type="datetimeFigureOut">
              <a:rPr lang="en-US" smtClean="0"/>
              <a:pPr/>
              <a:t>10/30/2019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B4DE89-44F6-4892-8D8C-40739F056D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6F49D8-0B54-4A42-8C2E-8CDBC5042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43" y="1341358"/>
            <a:ext cx="1931486" cy="107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058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6F49D8-0B54-4A42-8C2E-8CDBC5042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43" y="1341358"/>
            <a:ext cx="1931486" cy="107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5656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6756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1404940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A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B2F71-FCA7-FD42-87A9-0D8B300018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10" y="1251018"/>
            <a:ext cx="416316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49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AA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86CDB-81C6-8E48-AB47-21935B1B9A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10" y="1251018"/>
            <a:ext cx="416316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251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B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3AD9B-58DB-2E4A-B396-13C72443E1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08" y="1260162"/>
            <a:ext cx="486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64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B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C5E7A-3739-844C-858B-49BE50D42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08" y="1260162"/>
            <a:ext cx="486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040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56F37-306D-2046-A71B-EEFE7B455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41" y="1251018"/>
            <a:ext cx="391301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29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E053F-C5C6-0E4F-A7BC-4A8446384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41" y="1251018"/>
            <a:ext cx="391301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6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1BCC7-99A2-9B4A-AA86-4D23B021C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6" y="1251018"/>
            <a:ext cx="5217353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95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C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4D6FB-1ADA-224B-9BC1-60F94428AB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605713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0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C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467D2-F193-474C-9353-37BD6A87B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605713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423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0C46A-C1A8-0E45-935D-D7C890133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9" y="1243752"/>
            <a:ext cx="5163751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30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B93F-6139-9B43-80B2-24A8613DBA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9" y="1243752"/>
            <a:ext cx="5163751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0701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S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53ECB-4192-9E40-B591-84D9A7FF5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9" y="1243752"/>
            <a:ext cx="3972574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366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S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AA7B6-822B-8A4E-BD4F-0FE113460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9" y="1243752"/>
            <a:ext cx="3972574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92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S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854A60-B202-314B-9472-E6A24FB3A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459198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180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S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3801C-E283-9D4E-A275-9399A4844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459198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126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ETH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F003E-53B9-1B4A-8AB7-ADA41715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5824853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693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ETH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ADA65-B247-2F4F-9F07-94DE9D76F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5824853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C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8426450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839754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153B2-CED0-AC4A-AB1A-2FF70343C5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6" y="1251018"/>
            <a:ext cx="5217353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808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FMP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25917-8B58-6A47-A092-F7A357479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449073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094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FMP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FB61A-A4F4-9044-B4B3-98CB9F2A66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4490735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763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HC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E7264-41E0-0A4A-ACCE-03EAC98732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3764118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416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HC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F3E8A-2911-744F-86C5-2090C8B180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3764118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885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LB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F56D85-DCF2-0244-8095-BB7D4D2693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9" y="1243752"/>
            <a:ext cx="4228676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828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LB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31F61-9392-CC41-BDA9-1F64E38F4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9" y="1243752"/>
            <a:ext cx="4228676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985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L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09C75-416B-9341-96A0-C5F153028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354375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97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L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DEA70-DE33-5445-B529-454BFF8F9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354375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7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NF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D58E4-DAD5-CE44-9F04-57DB7AE52D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23" y="1315464"/>
            <a:ext cx="416316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88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NF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14C2C1-0B11-234A-8CE6-55A23D584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23" y="1315464"/>
            <a:ext cx="416316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6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CC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7A1573-BFE6-0B4E-BF57-115A5F1F2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64" y="1243752"/>
            <a:ext cx="8076176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41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S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EA053-BAC4-564C-B1E4-F92AF8E14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43" y="1416308"/>
            <a:ext cx="4152233" cy="10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105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S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A049-5D67-4445-AA26-ACDB9D5A40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43" y="1416308"/>
            <a:ext cx="4152233" cy="10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63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SocSc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3024230"/>
            <a:ext cx="7720218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1" y="5521373"/>
            <a:ext cx="769373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CEEC62-9CA1-E244-8579-F20082271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4663457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924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SocSc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3024230"/>
            <a:ext cx="8426450" cy="231714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2" y="5521373"/>
            <a:ext cx="8397547" cy="555336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B92CB-FFE2-3A41-BB48-2A58C5786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38" y="1243752"/>
            <a:ext cx="4663457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382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6" y="2049230"/>
            <a:ext cx="4213225" cy="2145059"/>
          </a:xfrm>
        </p:spPr>
        <p:txBody>
          <a:bodyPr anchor="b">
            <a:noAutofit/>
          </a:bodyPr>
          <a:lstStyle>
            <a:lvl1pPr algn="l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013" y="4227740"/>
            <a:ext cx="4198773" cy="581032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F2469D-BB53-7044-9ABF-38DB96981451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FD18A-DB82-FA40-A273-CAC035AE36A2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84AD22-8A60-354E-921E-81B80F3EED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027" y="2815287"/>
            <a:ext cx="2196557" cy="1227428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9CF9BC-6E00-604B-880B-7A2220C7C97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39744" y="2815287"/>
            <a:ext cx="2191772" cy="1227428"/>
          </a:xfrm>
          <a:noFill/>
        </p:spPr>
        <p:txBody>
          <a:bodyPr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Insert school logo</a:t>
            </a:r>
          </a:p>
        </p:txBody>
      </p:sp>
    </p:spTree>
    <p:extLst>
      <p:ext uri="{BB962C8B-B14F-4D97-AF65-F5344CB8AC3E}">
        <p14:creationId xmlns:p14="http://schemas.microsoft.com/office/powerpoint/2010/main" val="27875168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6" y="2528522"/>
            <a:ext cx="7694539" cy="1463133"/>
          </a:xfrm>
        </p:spPr>
        <p:txBody>
          <a:bodyPr anchor="b">
            <a:no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Breaker</a:t>
            </a:r>
            <a:br>
              <a:rPr lang="en-US" dirty="0"/>
            </a:br>
            <a:r>
              <a:rPr lang="en-US" dirty="0"/>
              <a:t>heading 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1726E6C-AD25-E441-8362-FEA28FFE6F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171653"/>
            <a:ext cx="7695106" cy="282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Breaker sub-heading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4D3B4-35A9-E445-B5B9-0B3FAC17E4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75" y="1554035"/>
            <a:ext cx="1088366" cy="6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441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6" y="2528522"/>
            <a:ext cx="7694539" cy="1463133"/>
          </a:xfrm>
        </p:spPr>
        <p:txBody>
          <a:bodyPr anchor="b">
            <a:noAutofit/>
          </a:bodyPr>
          <a:lstStyle>
            <a:lvl1pPr algn="l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Breaker</a:t>
            </a:r>
            <a:br>
              <a:rPr lang="en-US" dirty="0"/>
            </a:br>
            <a:r>
              <a:rPr lang="en-US" dirty="0"/>
              <a:t>heading 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1726E6C-AD25-E441-8362-FEA28FFE6F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171653"/>
            <a:ext cx="7695106" cy="282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Breaker sub-heading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B614C-41FB-5848-8FB8-F3ACE87292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12" y="1547287"/>
            <a:ext cx="1080000" cy="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47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1726E6C-AD25-E441-8362-FEA28FFE6F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171653"/>
            <a:ext cx="7695106" cy="282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Breaker sub-heading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8298D0-9789-3046-A0BA-E685BD3606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6" y="2528522"/>
            <a:ext cx="7694539" cy="1463133"/>
          </a:xfrm>
        </p:spPr>
        <p:txBody>
          <a:bodyPr anchor="b">
            <a:no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Breaker</a:t>
            </a:r>
            <a:br>
              <a:rPr lang="en-US" dirty="0"/>
            </a:br>
            <a:r>
              <a:rPr lang="en-US" dirty="0"/>
              <a:t>heading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3779A-FBA3-A14F-95B9-92076144D2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75" y="1554035"/>
            <a:ext cx="1088366" cy="6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15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BB473D-FAF0-D246-BC0C-0F89CEA32D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7639" y="476250"/>
            <a:ext cx="7693745" cy="1315008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0A2494-5531-9947-BFCB-2EEFF9BC5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638" y="2166295"/>
            <a:ext cx="7694312" cy="351928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A2C6E-22DF-9E4C-83C8-B895E4A448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6049975"/>
            <a:ext cx="786915" cy="4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573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E38F9E-A177-6340-97E3-A4C98AFB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6049975"/>
            <a:ext cx="786915" cy="4397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7A2E4FD-AD4D-A54B-85F7-DD5E1732C4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7639" y="476250"/>
            <a:ext cx="7693745" cy="1315008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heading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07388E-34B9-704F-9DF7-2F865CB7C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638" y="2166295"/>
            <a:ext cx="7694312" cy="351928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69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00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7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89" r:id="rId31"/>
    <p:sldLayoutId id="2147483663" r:id="rId32"/>
    <p:sldLayoutId id="2147483664" r:id="rId33"/>
    <p:sldLayoutId id="2147483665" r:id="rId34"/>
    <p:sldLayoutId id="2147483666" r:id="rId35"/>
    <p:sldLayoutId id="2147483662" r:id="rId36"/>
    <p:sldLayoutId id="2147483672" r:id="rId37"/>
    <p:sldLayoutId id="2147483667" r:id="rId38"/>
    <p:sldLayoutId id="2147483668" r:id="rId39"/>
    <p:sldLayoutId id="2147483669" r:id="rId40"/>
    <p:sldLayoutId id="2147483674" r:id="rId41"/>
    <p:sldLayoutId id="2147483676" r:id="rId42"/>
    <p:sldLayoutId id="2147483675" r:id="rId43"/>
    <p:sldLayoutId id="2147483670" r:id="rId44"/>
    <p:sldLayoutId id="2147483671" r:id="rId45"/>
    <p:sldLayoutId id="2147483673" r:id="rId46"/>
    <p:sldLayoutId id="2147483680" r:id="rId47"/>
    <p:sldLayoutId id="2147483786" r:id="rId48"/>
    <p:sldLayoutId id="2147483793" r:id="rId49"/>
    <p:sldLayoutId id="2147483794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80" userDrawn="1">
          <p15:clr>
            <a:srgbClr val="F26B43"/>
          </p15:clr>
        </p15:guide>
        <p15:guide id="3" pos="5534" userDrawn="1">
          <p15:clr>
            <a:srgbClr val="F26B43"/>
          </p15:clr>
        </p15:guide>
        <p15:guide id="4" pos="226" userDrawn="1">
          <p15:clr>
            <a:srgbClr val="F26B43"/>
          </p15:clr>
        </p15:guide>
        <p15:guide id="5" orient="horz" pos="4088" userDrawn="1">
          <p15:clr>
            <a:srgbClr val="F26B43"/>
          </p15:clr>
        </p15:guide>
        <p15:guide id="6" orient="horz" pos="232" userDrawn="1">
          <p15:clr>
            <a:srgbClr val="F26B43"/>
          </p15:clr>
        </p15:guide>
        <p15:guide id="8" orient="horz" pos="2795" userDrawn="1">
          <p15:clr>
            <a:srgbClr val="F26B43"/>
          </p15:clr>
        </p15:guide>
        <p15:guide id="9" orient="horz" pos="1527" userDrawn="1">
          <p15:clr>
            <a:srgbClr val="F26B43"/>
          </p15:clr>
        </p15:guide>
        <p15:guide id="10" orient="horz" pos="8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68453E-2293-9C49-BCA8-4B1A9FE4CBDB}"/>
              </a:ext>
            </a:extLst>
          </p:cNvPr>
          <p:cNvSpPr/>
          <p:nvPr userDrawn="1"/>
        </p:nvSpPr>
        <p:spPr>
          <a:xfrm>
            <a:off x="8604000" y="0"/>
            <a:ext cx="540000" cy="6858000"/>
          </a:xfrm>
          <a:prstGeom prst="rect">
            <a:avLst/>
          </a:prstGeom>
          <a:solidFill>
            <a:srgbClr val="753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AED222-0BD1-2447-A8EE-6EBC925DD73C}"/>
              </a:ext>
            </a:extLst>
          </p:cNvPr>
          <p:cNvSpPr/>
          <p:nvPr userDrawn="1"/>
        </p:nvSpPr>
        <p:spPr>
          <a:xfrm>
            <a:off x="8424000" y="0"/>
            <a:ext cx="18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39A85-645C-9E4B-B1FA-1371F6EB8E6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3" y="6053100"/>
            <a:ext cx="1080000" cy="4526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569" y="483851"/>
            <a:ext cx="8425657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569" y="1944348"/>
            <a:ext cx="8425657" cy="44374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99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  <p:sldLayoutId id="2147483765" r:id="rId42"/>
    <p:sldLayoutId id="2147483766" r:id="rId43"/>
    <p:sldLayoutId id="2147483767" r:id="rId44"/>
    <p:sldLayoutId id="2147483768" r:id="rId45"/>
    <p:sldLayoutId id="2147483769" r:id="rId46"/>
    <p:sldLayoutId id="2147483770" r:id="rId47"/>
    <p:sldLayoutId id="2147483771" r:id="rId48"/>
    <p:sldLayoutId id="2147483772" r:id="rId4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 spc="-11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378">
          <p15:clr>
            <a:srgbClr val="F26B43"/>
          </p15:clr>
        </p15:guide>
        <p15:guide id="3" pos="302">
          <p15:clr>
            <a:srgbClr val="F26B43"/>
          </p15:clr>
        </p15:guide>
        <p15:guide id="4" orient="horz" pos="4020">
          <p15:clr>
            <a:srgbClr val="F26B43"/>
          </p15:clr>
        </p15:guide>
        <p15:guide id="5" orient="horz" pos="300">
          <p15:clr>
            <a:srgbClr val="F26B43"/>
          </p15:clr>
        </p15:guide>
        <p15:guide id="6" orient="horz" pos="2795">
          <p15:clr>
            <a:srgbClr val="F26B43"/>
          </p15:clr>
        </p15:guide>
        <p15:guide id="7" orient="horz" pos="152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F72BF-C389-4379-BEED-637B477EF375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63E91-9F08-42A1-903D-B78DB5D6E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4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88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vergil01/bank-2-ase/src/master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padlet.com/t_vergilio/begjpp2up89j" TargetMode="External"/><Relationship Id="rId5" Type="http://schemas.openxmlformats.org/officeDocument/2006/relationships/hyperlink" Target="https://replay.leedsbeckett.ac.uk/Panopto/Pages/Viewer.aspx?id=727ca887-3f00-4c86-b24a-be8133a44007" TargetMode="External"/><Relationship Id="rId4" Type="http://schemas.openxmlformats.org/officeDocument/2006/relationships/hyperlink" Target="https://bitbucket.org/vergil01/csharp-xunit-exercises/src/mast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hoot.i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35ED-035A-42F4-B922-6C78BA1C1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024230"/>
            <a:ext cx="7720218" cy="917455"/>
          </a:xfrm>
        </p:spPr>
        <p:txBody>
          <a:bodyPr/>
          <a:lstStyle/>
          <a:p>
            <a:r>
              <a:rPr lang="en-GB" dirty="0"/>
              <a:t>Testing and 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34238-E479-4FA0-B241-86FDEE5F0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Advanced Software Engineering – October 2019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DC38D1B-8391-4F4E-A0F7-9828515FBF7D}"/>
              </a:ext>
            </a:extLst>
          </p:cNvPr>
          <p:cNvSpPr txBox="1">
            <a:spLocks/>
          </p:cNvSpPr>
          <p:nvPr/>
        </p:nvSpPr>
        <p:spPr>
          <a:xfrm>
            <a:off x="385256" y="6076709"/>
            <a:ext cx="7693737" cy="5553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Thalita Vergilio</a:t>
            </a:r>
          </a:p>
        </p:txBody>
      </p:sp>
    </p:spTree>
    <p:extLst>
      <p:ext uri="{BB962C8B-B14F-4D97-AF65-F5344CB8AC3E}">
        <p14:creationId xmlns:p14="http://schemas.microsoft.com/office/powerpoint/2010/main" val="236286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DA5B-326E-48E6-9A13-8B20ED276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2397891"/>
            <a:ext cx="7694539" cy="1463133"/>
          </a:xfrm>
        </p:spPr>
        <p:txBody>
          <a:bodyPr/>
          <a:lstStyle/>
          <a:p>
            <a:r>
              <a:rPr lang="en-GB" dirty="0"/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28824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4908-8FA7-466A-AB06-9C4C0F875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104" y="270457"/>
            <a:ext cx="5899983" cy="1421246"/>
          </a:xfrm>
        </p:spPr>
        <p:txBody>
          <a:bodyPr>
            <a:normAutofit/>
          </a:bodyPr>
          <a:lstStyle/>
          <a:p>
            <a:r>
              <a:rPr lang="en-GB" dirty="0"/>
              <a:t>Black Box vs. White Box Testing</a:t>
            </a:r>
          </a:p>
        </p:txBody>
      </p:sp>
      <p:pic>
        <p:nvPicPr>
          <p:cNvPr id="2058" name="Picture 10" descr="Image result for white box testing">
            <a:extLst>
              <a:ext uri="{FF2B5EF4-FFF2-40B4-BE49-F238E27FC236}">
                <a16:creationId xmlns:a16="http://schemas.microsoft.com/office/drawing/2014/main" id="{3A0CA9F8-FD76-4BF4-A27F-790EADCE0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0" b="3846"/>
          <a:stretch/>
        </p:blipFill>
        <p:spPr bwMode="auto">
          <a:xfrm>
            <a:off x="1354923" y="4374802"/>
            <a:ext cx="5524270" cy="21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white box testing">
            <a:extLst>
              <a:ext uri="{FF2B5EF4-FFF2-40B4-BE49-F238E27FC236}">
                <a16:creationId xmlns:a16="http://schemas.microsoft.com/office/drawing/2014/main" id="{D47E1722-B759-40C5-B48E-060388629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0" b="3846"/>
          <a:stretch/>
        </p:blipFill>
        <p:spPr bwMode="auto">
          <a:xfrm>
            <a:off x="1284148" y="1987622"/>
            <a:ext cx="5524270" cy="21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C1CF2-E4FC-4EFE-A361-0155B85E2D10}"/>
              </a:ext>
            </a:extLst>
          </p:cNvPr>
          <p:cNvSpPr/>
          <p:nvPr/>
        </p:nvSpPr>
        <p:spPr>
          <a:xfrm>
            <a:off x="3173294" y="2356849"/>
            <a:ext cx="1763240" cy="1288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634919-4BB6-40BF-8961-A132B3784557}"/>
              </a:ext>
            </a:extLst>
          </p:cNvPr>
          <p:cNvSpPr/>
          <p:nvPr/>
        </p:nvSpPr>
        <p:spPr>
          <a:xfrm>
            <a:off x="3844032" y="3846215"/>
            <a:ext cx="88776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00" dirty="0">
                <a:latin typeface="+mj-lt"/>
              </a:rPr>
              <a:t>≠</a:t>
            </a:r>
          </a:p>
        </p:txBody>
      </p:sp>
    </p:spTree>
    <p:extLst>
      <p:ext uri="{BB962C8B-B14F-4D97-AF65-F5344CB8AC3E}">
        <p14:creationId xmlns:p14="http://schemas.microsoft.com/office/powerpoint/2010/main" val="301664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8300"/>
            <a:ext cx="7694539" cy="804119"/>
          </a:xfrm>
        </p:spPr>
        <p:txBody>
          <a:bodyPr/>
          <a:lstStyle/>
          <a:p>
            <a:r>
              <a:rPr lang="en-GB" dirty="0"/>
              <a:t>Unit Tests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AC2A7D-7387-4B12-8DCD-52DD7873492F}"/>
              </a:ext>
            </a:extLst>
          </p:cNvPr>
          <p:cNvGraphicFramePr/>
          <p:nvPr/>
        </p:nvGraphicFramePr>
        <p:xfrm>
          <a:off x="787154" y="1172419"/>
          <a:ext cx="6096000" cy="4598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19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0EE312-DC46-4E23-A1D4-7029290B4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BCAF0D-13D4-4AA4-82AA-10F8C7816B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546FA7-CEFD-4CE1-A654-78AAACD5B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EF7C5F-6DD3-4F8A-B62E-55F1DC5FA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3AA34E-A5F1-4C70-B9D6-BB9113E6C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7F3894-455C-49F0-BF8E-EBD2564055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8300"/>
            <a:ext cx="7694539" cy="804119"/>
          </a:xfrm>
        </p:spPr>
        <p:txBody>
          <a:bodyPr/>
          <a:lstStyle/>
          <a:p>
            <a:r>
              <a:rPr lang="en-GB" dirty="0"/>
              <a:t>Integration Tests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AC2A7D-7387-4B12-8DCD-52DD78734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037910"/>
              </p:ext>
            </p:extLst>
          </p:nvPr>
        </p:nvGraphicFramePr>
        <p:xfrm>
          <a:off x="787154" y="1172419"/>
          <a:ext cx="6096000" cy="4598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75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0EE312-DC46-4E23-A1D4-7029290B4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BCAF0D-13D4-4AA4-82AA-10F8C7816B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546FA7-CEFD-4CE1-A654-78AAACD5B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8300"/>
            <a:ext cx="7694539" cy="804119"/>
          </a:xfrm>
        </p:spPr>
        <p:txBody>
          <a:bodyPr/>
          <a:lstStyle/>
          <a:p>
            <a:r>
              <a:rPr lang="en-GB" dirty="0"/>
              <a:t>Functional Tests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AC2A7D-7387-4B12-8DCD-52DD78734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844116"/>
              </p:ext>
            </p:extLst>
          </p:nvPr>
        </p:nvGraphicFramePr>
        <p:xfrm>
          <a:off x="787154" y="1172419"/>
          <a:ext cx="6096000" cy="4598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53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BCAF0D-13D4-4AA4-82AA-10F8C7816B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3243BF-1492-4D12-AD13-E4628DE7B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1DFA43-3C22-4934-A21B-3BE6B6509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E435D4-81A4-4533-BA38-A009078A7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8300"/>
            <a:ext cx="7694539" cy="804119"/>
          </a:xfrm>
        </p:spPr>
        <p:txBody>
          <a:bodyPr/>
          <a:lstStyle/>
          <a:p>
            <a:r>
              <a:rPr lang="en-GB" dirty="0"/>
              <a:t>Test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2F1BA-2EA1-41F3-BF72-31D9B7B1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1" y="1261199"/>
            <a:ext cx="7851576" cy="452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1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8300"/>
            <a:ext cx="7694539" cy="804119"/>
          </a:xfrm>
        </p:spPr>
        <p:txBody>
          <a:bodyPr/>
          <a:lstStyle/>
          <a:p>
            <a:r>
              <a:rPr lang="en-GB" dirty="0"/>
              <a:t>Penetration Tests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AC2A7D-7387-4B12-8DCD-52DD78734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217090"/>
              </p:ext>
            </p:extLst>
          </p:nvPr>
        </p:nvGraphicFramePr>
        <p:xfrm>
          <a:off x="787154" y="1172419"/>
          <a:ext cx="6096000" cy="4598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0EE312-DC46-4E23-A1D4-7029290B4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A61B7D-B16F-4C05-B7EB-F409DEFB6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116BF6-DB72-4BED-976E-F6E9E9AE5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87F6D7-0CC1-4F64-838C-FCCEA2AED5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978BC7-EF34-4025-92F5-F773052914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11B80C-AA7E-4DB4-A214-209B433F2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8300"/>
            <a:ext cx="7694539" cy="804119"/>
          </a:xfrm>
        </p:spPr>
        <p:txBody>
          <a:bodyPr>
            <a:normAutofit fontScale="90000"/>
          </a:bodyPr>
          <a:lstStyle/>
          <a:p>
            <a:r>
              <a:rPr lang="en-GB" dirty="0"/>
              <a:t>Advantages of Automated Tests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C5341D-EEFA-4E58-B0D9-9C970E2EB787}"/>
              </a:ext>
            </a:extLst>
          </p:cNvPr>
          <p:cNvSpPr txBox="1">
            <a:spLocks/>
          </p:cNvSpPr>
          <p:nvPr/>
        </p:nvSpPr>
        <p:spPr>
          <a:xfrm>
            <a:off x="614108" y="2849603"/>
            <a:ext cx="6985177" cy="703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</a:pP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you to refactor your code (as long as it passes the tests, all is good).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3C4025-2022-479A-B11E-8F84DF4DA9E7}"/>
              </a:ext>
            </a:extLst>
          </p:cNvPr>
          <p:cNvSpPr txBox="1">
            <a:spLocks/>
          </p:cNvSpPr>
          <p:nvPr/>
        </p:nvSpPr>
        <p:spPr>
          <a:xfrm>
            <a:off x="614108" y="3695567"/>
            <a:ext cx="8915400" cy="40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write something that breaks existing code, the tests will fail.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31BFB6-D2CB-480B-8EFA-C7C51B76D29A}"/>
              </a:ext>
            </a:extLst>
          </p:cNvPr>
          <p:cNvSpPr txBox="1">
            <a:spLocks/>
          </p:cNvSpPr>
          <p:nvPr/>
        </p:nvSpPr>
        <p:spPr>
          <a:xfrm>
            <a:off x="614108" y="2200043"/>
            <a:ext cx="8915400" cy="40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Document the intended functionality of your methods.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3DAE29-33DB-41F0-B068-47ECE602038D}"/>
              </a:ext>
            </a:extLst>
          </p:cNvPr>
          <p:cNvSpPr txBox="1">
            <a:spLocks/>
          </p:cNvSpPr>
          <p:nvPr/>
        </p:nvSpPr>
        <p:spPr>
          <a:xfrm>
            <a:off x="614108" y="1550483"/>
            <a:ext cx="8915400" cy="40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Can/Should be run as part of every build.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C8F04A-FAEA-4914-BAEE-B62D8AF2C54E}"/>
              </a:ext>
            </a:extLst>
          </p:cNvPr>
          <p:cNvSpPr txBox="1">
            <a:spLocks/>
          </p:cNvSpPr>
          <p:nvPr/>
        </p:nvSpPr>
        <p:spPr>
          <a:xfrm>
            <a:off x="614108" y="4307751"/>
            <a:ext cx="8915400" cy="408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They are cheap and easy to run.</a:t>
            </a:r>
          </a:p>
          <a:p>
            <a:pPr lvl="1"/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DB09B9-DB55-46F0-B02D-A5B22A75B798}"/>
              </a:ext>
            </a:extLst>
          </p:cNvPr>
          <p:cNvSpPr txBox="1">
            <a:spLocks/>
          </p:cNvSpPr>
          <p:nvPr/>
        </p:nvSpPr>
        <p:spPr>
          <a:xfrm>
            <a:off x="614108" y="4924077"/>
            <a:ext cx="7207119" cy="77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They make you comply with best practices by forcing you to write “testable code”.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96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375" y="287231"/>
            <a:ext cx="8081145" cy="804119"/>
          </a:xfrm>
        </p:spPr>
        <p:txBody>
          <a:bodyPr>
            <a:normAutofit fontScale="90000"/>
          </a:bodyPr>
          <a:lstStyle/>
          <a:p>
            <a:r>
              <a:rPr lang="en-GB" dirty="0"/>
              <a:t>Disadvantages of Automated Tests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B2DAC7-A313-495A-8A3D-4DE22FC674CD}"/>
              </a:ext>
            </a:extLst>
          </p:cNvPr>
          <p:cNvSpPr txBox="1">
            <a:spLocks/>
          </p:cNvSpPr>
          <p:nvPr/>
        </p:nvSpPr>
        <p:spPr>
          <a:xfrm>
            <a:off x="595820" y="2681014"/>
            <a:ext cx="8915400" cy="4632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</a:pP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set of libraries to familiarise yourself with.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A5E338-AB59-46AB-849B-F738F4CF3962}"/>
              </a:ext>
            </a:extLst>
          </p:cNvPr>
          <p:cNvSpPr txBox="1">
            <a:spLocks/>
          </p:cNvSpPr>
          <p:nvPr/>
        </p:nvSpPr>
        <p:spPr>
          <a:xfrm>
            <a:off x="595820" y="3384935"/>
            <a:ext cx="8915400" cy="40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Each method needs several tests.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54F628-6D49-4D2B-A5DC-C4A9731E72AE}"/>
              </a:ext>
            </a:extLst>
          </p:cNvPr>
          <p:cNvSpPr txBox="1">
            <a:spLocks/>
          </p:cNvSpPr>
          <p:nvPr/>
        </p:nvSpPr>
        <p:spPr>
          <a:xfrm>
            <a:off x="595820" y="2031454"/>
            <a:ext cx="8915400" cy="40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They can be more complex than the implementation code.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A23F489-770A-4538-A1C4-B0EDCAEDEC62}"/>
              </a:ext>
            </a:extLst>
          </p:cNvPr>
          <p:cNvSpPr txBox="1">
            <a:spLocks/>
          </p:cNvSpPr>
          <p:nvPr/>
        </p:nvSpPr>
        <p:spPr>
          <a:xfrm>
            <a:off x="595820" y="1381894"/>
            <a:ext cx="8915400" cy="40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takes time to write them.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AADCC7-80EC-4411-947C-B52EF48E0E3D}"/>
              </a:ext>
            </a:extLst>
          </p:cNvPr>
          <p:cNvSpPr txBox="1">
            <a:spLocks/>
          </p:cNvSpPr>
          <p:nvPr/>
        </p:nvSpPr>
        <p:spPr>
          <a:xfrm>
            <a:off x="1121038" y="5067229"/>
            <a:ext cx="7170706" cy="470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They will save you time in the long run.</a:t>
            </a:r>
          </a:p>
          <a:p>
            <a:pPr lvl="1"/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8D1B06F-FC3F-43F8-B398-08D1A17F9326}"/>
              </a:ext>
            </a:extLst>
          </p:cNvPr>
          <p:cNvSpPr txBox="1">
            <a:spLocks/>
          </p:cNvSpPr>
          <p:nvPr/>
        </p:nvSpPr>
        <p:spPr>
          <a:xfrm>
            <a:off x="1356296" y="5673969"/>
            <a:ext cx="6700189" cy="99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They are incremental: as you discover more defects, you add more tests to show that your software is protected against them.</a:t>
            </a:r>
          </a:p>
          <a:p>
            <a:pPr lvl="1"/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2A00695-4CDC-4E96-AE46-B74A46AE14AD}"/>
              </a:ext>
            </a:extLst>
          </p:cNvPr>
          <p:cNvSpPr txBox="1">
            <a:spLocks/>
          </p:cNvSpPr>
          <p:nvPr/>
        </p:nvSpPr>
        <p:spPr>
          <a:xfrm>
            <a:off x="595820" y="4244632"/>
            <a:ext cx="3099293" cy="654045"/>
          </a:xfrm>
          <a:prstGeom prst="rect">
            <a:avLst/>
          </a:prstGeom>
        </p:spPr>
        <p:txBody>
          <a:bodyPr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However…</a:t>
            </a:r>
          </a:p>
        </p:txBody>
      </p:sp>
    </p:spTree>
    <p:extLst>
      <p:ext uri="{BB962C8B-B14F-4D97-AF65-F5344CB8AC3E}">
        <p14:creationId xmlns:p14="http://schemas.microsoft.com/office/powerpoint/2010/main" val="200009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8300"/>
            <a:ext cx="7694539" cy="804119"/>
          </a:xfrm>
        </p:spPr>
        <p:txBody>
          <a:bodyPr>
            <a:normAutofit/>
          </a:bodyPr>
          <a:lstStyle/>
          <a:p>
            <a:r>
              <a:rPr lang="en-GB" dirty="0"/>
              <a:t>Test-Driven Development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EE20DEDC-4C08-45CB-B494-F899D70D26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275925"/>
              </p:ext>
            </p:extLst>
          </p:nvPr>
        </p:nvGraphicFramePr>
        <p:xfrm>
          <a:off x="203076" y="1857495"/>
          <a:ext cx="8133055" cy="2980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F4AB25-5EF6-4C6A-A3F5-96E364353BBD}"/>
              </a:ext>
            </a:extLst>
          </p:cNvPr>
          <p:cNvSpPr txBox="1"/>
          <p:nvPr/>
        </p:nvSpPr>
        <p:spPr>
          <a:xfrm>
            <a:off x="3106942" y="4124762"/>
            <a:ext cx="1047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Just enough to pass the test…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11C57-93DA-4666-8068-B8F84DFCE881}"/>
              </a:ext>
            </a:extLst>
          </p:cNvPr>
          <p:cNvSpPr txBox="1"/>
          <p:nvPr/>
        </p:nvSpPr>
        <p:spPr>
          <a:xfrm>
            <a:off x="5775381" y="4124762"/>
            <a:ext cx="116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Tidy up your code!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67E35-DB91-4022-B072-083A3FA7679B}"/>
              </a:ext>
            </a:extLst>
          </p:cNvPr>
          <p:cNvSpPr txBox="1"/>
          <p:nvPr/>
        </p:nvSpPr>
        <p:spPr>
          <a:xfrm>
            <a:off x="224473" y="4125426"/>
            <a:ext cx="119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Always start with a test.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08DAF6-D5EA-4438-8D08-B3399CFA659A}"/>
              </a:ext>
            </a:extLst>
          </p:cNvPr>
          <p:cNvGrpSpPr/>
          <p:nvPr/>
        </p:nvGrpSpPr>
        <p:grpSpPr>
          <a:xfrm>
            <a:off x="1860394" y="4431052"/>
            <a:ext cx="1557053" cy="918424"/>
            <a:chOff x="4338418" y="4650508"/>
            <a:chExt cx="1557053" cy="9184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214C24-716A-4114-8DE5-C647039225F7}"/>
                </a:ext>
              </a:extLst>
            </p:cNvPr>
            <p:cNvSpPr/>
            <p:nvPr/>
          </p:nvSpPr>
          <p:spPr>
            <a:xfrm>
              <a:off x="4498108" y="4650508"/>
              <a:ext cx="618837" cy="6003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66022D-1B07-4B97-ABAD-9CB62891677C}"/>
                </a:ext>
              </a:extLst>
            </p:cNvPr>
            <p:cNvSpPr txBox="1"/>
            <p:nvPr/>
          </p:nvSpPr>
          <p:spPr>
            <a:xfrm>
              <a:off x="4338418" y="5261155"/>
              <a:ext cx="1557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/>
                <a:t>It will fail!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F08D68-E80F-4A60-836B-D9612F00E261}"/>
              </a:ext>
            </a:extLst>
          </p:cNvPr>
          <p:cNvGrpSpPr/>
          <p:nvPr/>
        </p:nvGrpSpPr>
        <p:grpSpPr>
          <a:xfrm>
            <a:off x="4282766" y="4150208"/>
            <a:ext cx="1557053" cy="1562685"/>
            <a:chOff x="7046913" y="4650507"/>
            <a:chExt cx="1557053" cy="156268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9145B1-4403-43A8-8720-B0675F8E7499}"/>
                </a:ext>
              </a:extLst>
            </p:cNvPr>
            <p:cNvSpPr/>
            <p:nvPr/>
          </p:nvSpPr>
          <p:spPr>
            <a:xfrm>
              <a:off x="7467601" y="4650507"/>
              <a:ext cx="618837" cy="600363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5DA063-7BBE-4D80-B04F-C7F9F0822655}"/>
                </a:ext>
              </a:extLst>
            </p:cNvPr>
            <p:cNvSpPr txBox="1"/>
            <p:nvPr/>
          </p:nvSpPr>
          <p:spPr>
            <a:xfrm>
              <a:off x="7046913" y="5259085"/>
              <a:ext cx="15570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Aim to pass. </a:t>
              </a:r>
            </a:p>
            <a:p>
              <a:pPr algn="ctr"/>
              <a:r>
                <a:rPr lang="en-GB" sz="1400" dirty="0"/>
                <a:t>If it doesn’t, go back to the previous step.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75585E-7C57-4416-B340-8E8131107F45}"/>
              </a:ext>
            </a:extLst>
          </p:cNvPr>
          <p:cNvGrpSpPr/>
          <p:nvPr/>
        </p:nvGrpSpPr>
        <p:grpSpPr>
          <a:xfrm>
            <a:off x="6980441" y="4163189"/>
            <a:ext cx="1557053" cy="1350282"/>
            <a:chOff x="10130703" y="4611541"/>
            <a:chExt cx="1557053" cy="135028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246D-08AD-4EEB-82EA-70233066148D}"/>
                </a:ext>
              </a:extLst>
            </p:cNvPr>
            <p:cNvSpPr/>
            <p:nvPr/>
          </p:nvSpPr>
          <p:spPr>
            <a:xfrm>
              <a:off x="10547926" y="4611541"/>
              <a:ext cx="618837" cy="600363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1879D8-C690-4949-9C6C-84978A1EB9D3}"/>
                </a:ext>
              </a:extLst>
            </p:cNvPr>
            <p:cNvSpPr txBox="1"/>
            <p:nvPr/>
          </p:nvSpPr>
          <p:spPr>
            <a:xfrm>
              <a:off x="10130703" y="5223159"/>
              <a:ext cx="15570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/>
                <a:t>Make sure all test are still green.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F5D62-180B-4232-8FCB-DF5094AC7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431" y="4121521"/>
            <a:ext cx="711995" cy="6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5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767D905-2C91-46CF-9C3C-6FE88CBB0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C0D2583-D152-4992-B4B5-8723971B5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253CCF6-3392-46F8-9634-087D41FF5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D80DC61-CDA2-4F2E-901A-957627BA8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AF7E6D0-10D0-4BAC-9218-632A62CC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61E1A2F-7FFF-4FE4-8EA1-BD6FB043D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F73DD2F-6605-7542-8FFB-4550659CEAF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3DBB69E-9CA7-9841-B1D7-9DE254925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1679" y="418096"/>
            <a:ext cx="5261703" cy="669034"/>
          </a:xfrm>
        </p:spPr>
        <p:txBody>
          <a:bodyPr>
            <a:normAutofit fontScale="90000"/>
          </a:bodyPr>
          <a:lstStyle/>
          <a:p>
            <a:r>
              <a:rPr lang="en-US" dirty="0"/>
              <a:t>Ground Rules </a:t>
            </a:r>
          </a:p>
        </p:txBody>
      </p:sp>
      <p:pic>
        <p:nvPicPr>
          <p:cNvPr id="8" name="Picture 7" descr="Participation picture.&#10;">
            <a:extLst>
              <a:ext uri="{FF2B5EF4-FFF2-40B4-BE49-F238E27FC236}">
                <a16:creationId xmlns:a16="http://schemas.microsoft.com/office/drawing/2014/main" id="{C43EFD62-CC9C-439A-8676-F0EC2588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11" y="1122565"/>
            <a:ext cx="1786539" cy="1786539"/>
          </a:xfrm>
          <a:prstGeom prst="rect">
            <a:avLst/>
          </a:prstGeom>
        </p:spPr>
      </p:pic>
      <p:pic>
        <p:nvPicPr>
          <p:cNvPr id="10" name="Picture 9" descr="A drawing of a happy mobile phone.">
            <a:extLst>
              <a:ext uri="{FF2B5EF4-FFF2-40B4-BE49-F238E27FC236}">
                <a16:creationId xmlns:a16="http://schemas.microsoft.com/office/drawing/2014/main" id="{1ECB9638-DB6C-48C8-AAB0-4C59B1FEB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4340955"/>
            <a:ext cx="1411546" cy="1764433"/>
          </a:xfrm>
          <a:prstGeom prst="rect">
            <a:avLst/>
          </a:prstGeom>
        </p:spPr>
      </p:pic>
      <p:pic>
        <p:nvPicPr>
          <p:cNvPr id="1026" name="Picture 2" descr="Image for no mobile phone.">
            <a:extLst>
              <a:ext uri="{FF2B5EF4-FFF2-40B4-BE49-F238E27FC236}">
                <a16:creationId xmlns:a16="http://schemas.microsoft.com/office/drawing/2014/main" id="{140F56C2-83B8-471D-A0E0-D4B3847D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84" y="1934432"/>
            <a:ext cx="1396416" cy="139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stions clipart.">
            <a:extLst>
              <a:ext uri="{FF2B5EF4-FFF2-40B4-BE49-F238E27FC236}">
                <a16:creationId xmlns:a16="http://schemas.microsoft.com/office/drawing/2014/main" id="{CAD024A2-06E5-462F-98A2-DAD64B4E5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48" y="3940052"/>
            <a:ext cx="1893394" cy="176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ck clipart">
            <a:extLst>
              <a:ext uri="{FF2B5EF4-FFF2-40B4-BE49-F238E27FC236}">
                <a16:creationId xmlns:a16="http://schemas.microsoft.com/office/drawing/2014/main" id="{632D04E0-E7BA-4F11-B112-72D6A7D0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95" y="4156497"/>
            <a:ext cx="697287" cy="9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B75FCA-C1ED-421C-866A-939A76F6E94E}"/>
              </a:ext>
            </a:extLst>
          </p:cNvPr>
          <p:cNvSpPr txBox="1"/>
          <p:nvPr/>
        </p:nvSpPr>
        <p:spPr>
          <a:xfrm>
            <a:off x="3693452" y="2853795"/>
            <a:ext cx="1467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You are expected to participate.</a:t>
            </a:r>
          </a:p>
        </p:txBody>
      </p:sp>
      <p:pic>
        <p:nvPicPr>
          <p:cNvPr id="3" name="Picture 2" descr="Image result for clipart working on computer sad">
            <a:extLst>
              <a:ext uri="{FF2B5EF4-FFF2-40B4-BE49-F238E27FC236}">
                <a16:creationId xmlns:a16="http://schemas.microsoft.com/office/drawing/2014/main" id="{0CC789E9-80D4-4E8C-AC0C-49A6135AC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0" t="4088" r="5412" b="7349"/>
          <a:stretch/>
        </p:blipFill>
        <p:spPr bwMode="auto">
          <a:xfrm>
            <a:off x="7242639" y="1113832"/>
            <a:ext cx="1472973" cy="15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57F63E-CA6E-4652-A730-E17798CCC78D}"/>
              </a:ext>
            </a:extLst>
          </p:cNvPr>
          <p:cNvSpPr txBox="1"/>
          <p:nvPr/>
        </p:nvSpPr>
        <p:spPr>
          <a:xfrm>
            <a:off x="7367914" y="2640730"/>
            <a:ext cx="1467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You have the option to sit out and do your own thing.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CCE1E-FDBB-4245-AEB0-A076ABE27CB1}"/>
              </a:ext>
            </a:extLst>
          </p:cNvPr>
          <p:cNvSpPr txBox="1"/>
          <p:nvPr/>
        </p:nvSpPr>
        <p:spPr>
          <a:xfrm>
            <a:off x="5498584" y="3330848"/>
            <a:ext cx="14675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No e-mails, social media, etc, unless it is related to the session.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5972D-D66A-42B0-957F-277ABA4CAE07}"/>
              </a:ext>
            </a:extLst>
          </p:cNvPr>
          <p:cNvSpPr txBox="1"/>
          <p:nvPr/>
        </p:nvSpPr>
        <p:spPr>
          <a:xfrm>
            <a:off x="3921003" y="5762026"/>
            <a:ext cx="1467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You can ask questions any time you like.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CB85F-EF7B-44A2-9D51-B7B08ABBE752}"/>
              </a:ext>
            </a:extLst>
          </p:cNvPr>
          <p:cNvSpPr txBox="1"/>
          <p:nvPr/>
        </p:nvSpPr>
        <p:spPr>
          <a:xfrm>
            <a:off x="5883896" y="5843560"/>
            <a:ext cx="1467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We will have phone breaks every 30min.</a:t>
            </a:r>
          </a:p>
        </p:txBody>
      </p:sp>
    </p:spTree>
    <p:extLst>
      <p:ext uri="{BB962C8B-B14F-4D97-AF65-F5344CB8AC3E}">
        <p14:creationId xmlns:p14="http://schemas.microsoft.com/office/powerpoint/2010/main" val="198006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4E3D90-E8DA-4AC0-8C7F-E48B69E1E6D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802167" y="1221845"/>
            <a:ext cx="4213225" cy="82725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Any Questions?</a:t>
            </a:r>
          </a:p>
        </p:txBody>
      </p:sp>
      <p:pic>
        <p:nvPicPr>
          <p:cNvPr id="10252" name="Picture 12" descr="https://www110.lunapic.com/editor/working/154041637171655164?8156959089">
            <a:extLst>
              <a:ext uri="{FF2B5EF4-FFF2-40B4-BE49-F238E27FC236}">
                <a16:creationId xmlns:a16="http://schemas.microsoft.com/office/drawing/2014/main" id="{FB646E52-AC6F-49A0-AFB1-2466DC5CC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402" y="3989087"/>
            <a:ext cx="2223383" cy="250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882FA68-4CEE-4F25-9F75-57C4509E6BBA}"/>
              </a:ext>
            </a:extLst>
          </p:cNvPr>
          <p:cNvGrpSpPr/>
          <p:nvPr/>
        </p:nvGrpSpPr>
        <p:grpSpPr>
          <a:xfrm>
            <a:off x="4691804" y="2197066"/>
            <a:ext cx="2345099" cy="1496094"/>
            <a:chOff x="7615182" y="1009820"/>
            <a:chExt cx="3126798" cy="1994792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4942F367-FC3B-4967-8DAD-19D11EA6C2E1}"/>
                </a:ext>
              </a:extLst>
            </p:cNvPr>
            <p:cNvSpPr/>
            <p:nvPr/>
          </p:nvSpPr>
          <p:spPr>
            <a:xfrm>
              <a:off x="7615182" y="1009820"/>
              <a:ext cx="3126798" cy="1994792"/>
            </a:xfrm>
            <a:prstGeom prst="wedgeEllipseCallout">
              <a:avLst>
                <a:gd name="adj1" fmla="val 32957"/>
                <a:gd name="adj2" fmla="val 5780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9B42BC-DD04-4D4C-AD76-E5CA04F757AE}"/>
                </a:ext>
              </a:extLst>
            </p:cNvPr>
            <p:cNvSpPr txBox="1"/>
            <p:nvPr/>
          </p:nvSpPr>
          <p:spPr>
            <a:xfrm>
              <a:off x="8046678" y="1530163"/>
              <a:ext cx="226380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00" dirty="0"/>
                <a:t>Thank you very much!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41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56A9F1-0D89-4CE9-852F-AD870E2936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1167" y="418255"/>
            <a:ext cx="7334347" cy="604838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Now it’s your turn to work!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98154F-80F4-4B79-9AAA-CA9BF16C7EB2}"/>
              </a:ext>
            </a:extLst>
          </p:cNvPr>
          <p:cNvSpPr txBox="1">
            <a:spLocks/>
          </p:cNvSpPr>
          <p:nvPr/>
        </p:nvSpPr>
        <p:spPr>
          <a:xfrm>
            <a:off x="697150" y="1763887"/>
            <a:ext cx="4400852" cy="3066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dirty="0"/>
              <a:t>The lab exercises are in My Beckett.</a:t>
            </a:r>
          </a:p>
        </p:txBody>
      </p:sp>
      <p:pic>
        <p:nvPicPr>
          <p:cNvPr id="9218" name="Picture 2" descr="Image result for computer lab transparent">
            <a:extLst>
              <a:ext uri="{FF2B5EF4-FFF2-40B4-BE49-F238E27FC236}">
                <a16:creationId xmlns:a16="http://schemas.microsoft.com/office/drawing/2014/main" id="{30D33E48-93C8-4163-9E31-C757E09EC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46" y="3928304"/>
            <a:ext cx="2689916" cy="251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633A48-9731-4AB6-A41F-D655290F6C57}"/>
              </a:ext>
            </a:extLst>
          </p:cNvPr>
          <p:cNvSpPr txBox="1">
            <a:spLocks/>
          </p:cNvSpPr>
          <p:nvPr/>
        </p:nvSpPr>
        <p:spPr>
          <a:xfrm>
            <a:off x="697150" y="2219228"/>
            <a:ext cx="5405070" cy="103277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dirty="0"/>
              <a:t>The source code for the </a:t>
            </a:r>
            <a:r>
              <a:rPr lang="en-GB" sz="1350" b="1" dirty="0"/>
              <a:t>Bank</a:t>
            </a:r>
            <a:r>
              <a:rPr lang="en-GB" sz="1350" dirty="0"/>
              <a:t> exercise can be found here:</a:t>
            </a:r>
          </a:p>
          <a:p>
            <a:pPr marL="0" indent="0">
              <a:buNone/>
            </a:pPr>
            <a:r>
              <a:rPr lang="en-GB" sz="1350" dirty="0"/>
              <a:t>	</a:t>
            </a:r>
            <a:r>
              <a:rPr lang="en-GB" sz="1350" dirty="0">
                <a:hlinkClick r:id="rId3"/>
              </a:rPr>
              <a:t>https://bitbucket.org/vergil01/bank-2-ase/src/master/</a:t>
            </a:r>
            <a:endParaRPr lang="en-GB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F17E98-541E-4E66-9C54-AB1097200AA8}"/>
              </a:ext>
            </a:extLst>
          </p:cNvPr>
          <p:cNvSpPr txBox="1">
            <a:spLocks/>
          </p:cNvSpPr>
          <p:nvPr/>
        </p:nvSpPr>
        <p:spPr>
          <a:xfrm>
            <a:off x="697150" y="3165403"/>
            <a:ext cx="5405070" cy="103277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dirty="0"/>
              <a:t>The source code for the </a:t>
            </a:r>
            <a:r>
              <a:rPr lang="en-GB" sz="1350" b="1" dirty="0"/>
              <a:t>XUnit.net </a:t>
            </a:r>
            <a:r>
              <a:rPr lang="en-GB" sz="1350" dirty="0"/>
              <a:t>exercises can be found here:</a:t>
            </a:r>
          </a:p>
          <a:p>
            <a:pPr marL="0" indent="0">
              <a:buNone/>
            </a:pPr>
            <a:r>
              <a:rPr lang="en-GB" sz="1350" dirty="0"/>
              <a:t>	</a:t>
            </a:r>
            <a:r>
              <a:rPr lang="en-GB" sz="1350" dirty="0">
                <a:hlinkClick r:id="rId4"/>
              </a:rPr>
              <a:t>https://bitbucket.org/vergil01/csharp-xunit-exercises/src/master/</a:t>
            </a:r>
            <a:endParaRPr lang="en-GB" sz="135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EA47EA-3E07-4738-8660-D1D1A519B3B3}"/>
              </a:ext>
            </a:extLst>
          </p:cNvPr>
          <p:cNvSpPr txBox="1">
            <a:spLocks/>
          </p:cNvSpPr>
          <p:nvPr/>
        </p:nvSpPr>
        <p:spPr>
          <a:xfrm>
            <a:off x="2314979" y="5947684"/>
            <a:ext cx="2783023" cy="569785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dirty="0"/>
              <a:t>My e-mail address: </a:t>
            </a:r>
          </a:p>
          <a:p>
            <a:pPr marL="0" indent="0">
              <a:buNone/>
            </a:pPr>
            <a:r>
              <a:rPr lang="en-GB" sz="1200" dirty="0"/>
              <a:t>	t.vergilio@leedsbeckett.ac.uk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F179B0-9406-4B9A-971E-E2C9F2777D7D}"/>
              </a:ext>
            </a:extLst>
          </p:cNvPr>
          <p:cNvSpPr txBox="1">
            <a:spLocks/>
          </p:cNvSpPr>
          <p:nvPr/>
        </p:nvSpPr>
        <p:spPr>
          <a:xfrm>
            <a:off x="681683" y="5153753"/>
            <a:ext cx="4633891" cy="56978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dirty="0"/>
              <a:t>Duncan recorded a very nice demo of how to use the debugger. It can be found </a:t>
            </a:r>
            <a:r>
              <a:rPr lang="en-GB" sz="1350" dirty="0">
                <a:hlinkClick r:id="rId5"/>
              </a:rPr>
              <a:t>here</a:t>
            </a:r>
            <a:r>
              <a:rPr lang="en-GB" sz="1350" dirty="0"/>
              <a:t>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680E62-6139-4610-9AAB-E8540ECDB68B}"/>
              </a:ext>
            </a:extLst>
          </p:cNvPr>
          <p:cNvSpPr txBox="1">
            <a:spLocks/>
          </p:cNvSpPr>
          <p:nvPr/>
        </p:nvSpPr>
        <p:spPr>
          <a:xfrm>
            <a:off x="703935" y="4087894"/>
            <a:ext cx="5190838" cy="7060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dirty="0"/>
              <a:t>The </a:t>
            </a:r>
            <a:r>
              <a:rPr lang="en-GB" sz="1350" b="1" dirty="0"/>
              <a:t>peer review </a:t>
            </a:r>
            <a:r>
              <a:rPr lang="en-GB" sz="1350" dirty="0"/>
              <a:t>board for this session can be found here: </a:t>
            </a:r>
            <a:br>
              <a:rPr lang="en-GB" sz="1350" dirty="0"/>
            </a:br>
            <a:br>
              <a:rPr lang="en-GB" sz="1350" dirty="0"/>
            </a:br>
            <a:r>
              <a:rPr lang="en-GB" sz="1350" dirty="0"/>
              <a:t>  </a:t>
            </a:r>
            <a:r>
              <a:rPr lang="en-GB" sz="1350" dirty="0">
                <a:hlinkClick r:id="rId6"/>
              </a:rPr>
              <a:t>https://padlet.com/t_vergilio/begjpp2up89j</a:t>
            </a: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31909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CDA4-09BB-40E6-9261-5087A29C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684" y="944293"/>
            <a:ext cx="6683765" cy="626681"/>
          </a:xfrm>
        </p:spPr>
        <p:txBody>
          <a:bodyPr/>
          <a:lstStyle/>
          <a:p>
            <a:r>
              <a:rPr lang="en-GB" dirty="0"/>
              <a:t>Quiz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48C11-5588-49FA-946C-F5042CE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004" y="2046700"/>
            <a:ext cx="6686550" cy="524847"/>
          </a:xfrm>
        </p:spPr>
        <p:txBody>
          <a:bodyPr vert="horz" lIns="68580" tIns="34290" rIns="68580" bIns="34290" rtlCol="0">
            <a:noAutofit/>
          </a:bodyPr>
          <a:lstStyle/>
          <a:p>
            <a: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Just for a bit of fun, we are going to play a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quiz game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throughout this lecture.</a:t>
            </a:r>
          </a:p>
        </p:txBody>
      </p:sp>
      <p:pic>
        <p:nvPicPr>
          <p:cNvPr id="1034" name="Picture 10" descr="people">
            <a:extLst>
              <a:ext uri="{FF2B5EF4-FFF2-40B4-BE49-F238E27FC236}">
                <a16:creationId xmlns:a16="http://schemas.microsoft.com/office/drawing/2014/main" id="{A406BFEB-CF33-48A6-AB3E-1E21F3C2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18" y="3828491"/>
            <a:ext cx="1992086" cy="135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B4B08D-7C64-4F87-A79D-09839B8857BD}"/>
              </a:ext>
            </a:extLst>
          </p:cNvPr>
          <p:cNvSpPr txBox="1">
            <a:spLocks/>
          </p:cNvSpPr>
          <p:nvPr/>
        </p:nvSpPr>
        <p:spPr>
          <a:xfrm>
            <a:off x="1427004" y="2792218"/>
            <a:ext cx="6686550" cy="52484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You will need:</a:t>
            </a:r>
          </a:p>
        </p:txBody>
      </p:sp>
      <p:pic>
        <p:nvPicPr>
          <p:cNvPr id="7170" name="Picture 2" descr="Internet connection.">
            <a:extLst>
              <a:ext uri="{FF2B5EF4-FFF2-40B4-BE49-F238E27FC236}">
                <a16:creationId xmlns:a16="http://schemas.microsoft.com/office/drawing/2014/main" id="{088B0854-A248-460E-95C4-69A823BD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250" y="3896471"/>
            <a:ext cx="1645687" cy="136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device.">
            <a:extLst>
              <a:ext uri="{FF2B5EF4-FFF2-40B4-BE49-F238E27FC236}">
                <a16:creationId xmlns:a16="http://schemas.microsoft.com/office/drawing/2014/main" id="{1563E9CA-1FF0-409D-9775-EABC1395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73" y="3910965"/>
            <a:ext cx="1924595" cy="17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5BA74C-0098-4BB9-B58D-D5A5716C1210}"/>
              </a:ext>
            </a:extLst>
          </p:cNvPr>
          <p:cNvSpPr txBox="1"/>
          <p:nvPr/>
        </p:nvSpPr>
        <p:spPr>
          <a:xfrm>
            <a:off x="8215603" y="1325332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1098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DA5B-326E-48E6-9A13-8B20ED276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2397891"/>
            <a:ext cx="7694539" cy="1463133"/>
          </a:xfrm>
        </p:spPr>
        <p:txBody>
          <a:bodyPr/>
          <a:lstStyle/>
          <a:p>
            <a:r>
              <a:rPr lang="en-GB" dirty="0"/>
              <a:t>Software Bugs</a:t>
            </a:r>
          </a:p>
        </p:txBody>
      </p:sp>
    </p:spTree>
    <p:extLst>
      <p:ext uri="{BB962C8B-B14F-4D97-AF65-F5344CB8AC3E}">
        <p14:creationId xmlns:p14="http://schemas.microsoft.com/office/powerpoint/2010/main" val="8185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4A7D-B554-40B6-9E67-6318221AA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28" y="372616"/>
            <a:ext cx="7694539" cy="1075663"/>
          </a:xfrm>
        </p:spPr>
        <p:txBody>
          <a:bodyPr>
            <a:normAutofit/>
          </a:bodyPr>
          <a:lstStyle/>
          <a:p>
            <a:r>
              <a:rPr lang="en-GB" dirty="0"/>
              <a:t>Defects are expensive…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93B129A-979E-4B18-B126-A3D72C9DB9B1}"/>
              </a:ext>
            </a:extLst>
          </p:cNvPr>
          <p:cNvSpPr txBox="1">
            <a:spLocks/>
          </p:cNvSpPr>
          <p:nvPr/>
        </p:nvSpPr>
        <p:spPr>
          <a:xfrm>
            <a:off x="3708586" y="2951108"/>
            <a:ext cx="1179884" cy="96066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sz="2700"/>
          </a:p>
        </p:txBody>
      </p:sp>
      <p:pic>
        <p:nvPicPr>
          <p:cNvPr id="28" name="Picture 2" descr="https://cdn-images-1.medium.com/max/1200/1*R8hfFRhJ-4NdPjqhkNqGJA.png">
            <a:extLst>
              <a:ext uri="{FF2B5EF4-FFF2-40B4-BE49-F238E27FC236}">
                <a16:creationId xmlns:a16="http://schemas.microsoft.com/office/drawing/2014/main" id="{26C8AF0B-C8C9-46B8-A5F4-F7F94A13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9" y="1705298"/>
            <a:ext cx="7569509" cy="378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9409F8E-3633-4A2C-A863-6B7536721AA1}"/>
              </a:ext>
            </a:extLst>
          </p:cNvPr>
          <p:cNvSpPr txBox="1">
            <a:spLocks/>
          </p:cNvSpPr>
          <p:nvPr/>
        </p:nvSpPr>
        <p:spPr>
          <a:xfrm>
            <a:off x="4282894" y="5490053"/>
            <a:ext cx="3777946" cy="107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The cost of a bug found in post-production release is 30 times more expensive than if it was found during the design phase.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332142B-C887-4F39-8E0A-A06A79519AF9}"/>
              </a:ext>
            </a:extLst>
          </p:cNvPr>
          <p:cNvSpPr txBox="1">
            <a:spLocks/>
          </p:cNvSpPr>
          <p:nvPr/>
        </p:nvSpPr>
        <p:spPr>
          <a:xfrm>
            <a:off x="421289" y="5490053"/>
            <a:ext cx="3777946" cy="77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medium-content-serif-font"/>
              </a:rPr>
              <a:t>Bugs cost an estimated $1.1 trillion in the US alone.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752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4A7D-B554-40B6-9E67-6318221AA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the difference between testing and debugging?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23EE93-AC39-46F0-8996-C8C5D5915CCE}"/>
              </a:ext>
            </a:extLst>
          </p:cNvPr>
          <p:cNvSpPr txBox="1">
            <a:spLocks/>
          </p:cNvSpPr>
          <p:nvPr/>
        </p:nvSpPr>
        <p:spPr>
          <a:xfrm>
            <a:off x="4777866" y="4904062"/>
            <a:ext cx="2737890" cy="3963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25" dirty="0"/>
              <a:t>Debugging is finding and fixing defects.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ECCD3C-6E19-4F6C-BDC8-D8B82BCD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72" y="2191684"/>
            <a:ext cx="2784315" cy="2653622"/>
          </a:xfrm>
          <a:prstGeom prst="rect">
            <a:avLst/>
          </a:prstGeom>
        </p:spPr>
      </p:pic>
      <p:pic>
        <p:nvPicPr>
          <p:cNvPr id="22" name="Picture 6" descr="Image result for testing software">
            <a:extLst>
              <a:ext uri="{FF2B5EF4-FFF2-40B4-BE49-F238E27FC236}">
                <a16:creationId xmlns:a16="http://schemas.microsoft.com/office/drawing/2014/main" id="{D8EB8539-659A-40AF-AEC4-F783C9123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t="-321" r="20065" b="321"/>
          <a:stretch/>
        </p:blipFill>
        <p:spPr bwMode="auto">
          <a:xfrm>
            <a:off x="4731441" y="2191684"/>
            <a:ext cx="2784315" cy="265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93B129A-979E-4B18-B126-A3D72C9DB9B1}"/>
              </a:ext>
            </a:extLst>
          </p:cNvPr>
          <p:cNvSpPr txBox="1">
            <a:spLocks/>
          </p:cNvSpPr>
          <p:nvPr/>
        </p:nvSpPr>
        <p:spPr>
          <a:xfrm>
            <a:off x="3708586" y="2951108"/>
            <a:ext cx="1179884" cy="96066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1CF32C-8054-4D4F-A91D-A50D0FB964D5}"/>
              </a:ext>
            </a:extLst>
          </p:cNvPr>
          <p:cNvSpPr/>
          <p:nvPr/>
        </p:nvSpPr>
        <p:spPr>
          <a:xfrm>
            <a:off x="3962896" y="2951108"/>
            <a:ext cx="6712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>
                <a:latin typeface="+mj-lt"/>
              </a:rPr>
              <a:t>≠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7B97B1D-1368-47B6-BAA4-11C2F6FC2ECE}"/>
              </a:ext>
            </a:extLst>
          </p:cNvPr>
          <p:cNvSpPr txBox="1">
            <a:spLocks/>
          </p:cNvSpPr>
          <p:nvPr/>
        </p:nvSpPr>
        <p:spPr>
          <a:xfrm>
            <a:off x="4795594" y="5377238"/>
            <a:ext cx="2737890" cy="2841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25"/>
              <a:t>It is an ad-hoc process.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B5EEDB0-41CD-497B-8E3D-83B82696AE26}"/>
              </a:ext>
            </a:extLst>
          </p:cNvPr>
          <p:cNvSpPr txBox="1">
            <a:spLocks/>
          </p:cNvSpPr>
          <p:nvPr/>
        </p:nvSpPr>
        <p:spPr>
          <a:xfrm>
            <a:off x="921188" y="5393250"/>
            <a:ext cx="2833460" cy="24261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25" dirty="0"/>
              <a:t>It is a continuous process.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0135AB-1232-4228-AA9A-D005B5509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272" y="4906732"/>
            <a:ext cx="2830376" cy="486518"/>
          </a:xfrm>
        </p:spPr>
        <p:txBody>
          <a:bodyPr vert="horz" lIns="68580" tIns="34290" rIns="68580" bIns="34290" rtlCol="0">
            <a:normAutofit/>
          </a:bodyPr>
          <a:lstStyle/>
          <a:p>
            <a: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</a:pPr>
            <a:r>
              <a:rPr lang="en-GB" sz="11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is trying to demonstrate that your program is free of defects.</a:t>
            </a:r>
          </a:p>
        </p:txBody>
      </p:sp>
    </p:spTree>
    <p:extLst>
      <p:ext uri="{BB962C8B-B14F-4D97-AF65-F5344CB8AC3E}">
        <p14:creationId xmlns:p14="http://schemas.microsoft.com/office/powerpoint/2010/main" val="214484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 uiExpand="1" build="p"/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8300"/>
            <a:ext cx="7694539" cy="804119"/>
          </a:xfrm>
        </p:spPr>
        <p:txBody>
          <a:bodyPr/>
          <a:lstStyle/>
          <a:p>
            <a:r>
              <a:rPr lang="en-GB" dirty="0"/>
              <a:t>Why do bugs occur?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C694F-ADF4-4512-8885-AE43F7E2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1412879"/>
            <a:ext cx="7214090" cy="4484884"/>
          </a:xfrm>
          <a:prstGeom prst="rect">
            <a:avLst/>
          </a:prstGeom>
        </p:spPr>
      </p:pic>
      <p:pic>
        <p:nvPicPr>
          <p:cNvPr id="7" name="Picture 4" descr="https://www110.lunapic.com/editor/working/154041637171655164?9053778625">
            <a:extLst>
              <a:ext uri="{FF2B5EF4-FFF2-40B4-BE49-F238E27FC236}">
                <a16:creationId xmlns:a16="http://schemas.microsoft.com/office/drawing/2014/main" id="{1E6C568C-3BAC-4242-AAA4-9699E8B94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96" y="4823399"/>
            <a:ext cx="1779918" cy="203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95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r Duncan Mullier">
            <a:extLst>
              <a:ext uri="{FF2B5EF4-FFF2-40B4-BE49-F238E27FC236}">
                <a16:creationId xmlns:a16="http://schemas.microsoft.com/office/drawing/2014/main" id="{56234A97-34F2-4960-AE8F-43855C97B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30" y="425161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BC17E9-E949-476E-A564-D5572FA64A8A}"/>
              </a:ext>
            </a:extLst>
          </p:cNvPr>
          <p:cNvGrpSpPr/>
          <p:nvPr/>
        </p:nvGrpSpPr>
        <p:grpSpPr>
          <a:xfrm>
            <a:off x="4366602" y="1862108"/>
            <a:ext cx="3567546" cy="1849582"/>
            <a:chOff x="6816436" y="1505527"/>
            <a:chExt cx="4756728" cy="2466109"/>
          </a:xfrm>
        </p:grpSpPr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9B5FD7C5-D7AC-47C5-A232-4B3A02F74107}"/>
                </a:ext>
              </a:extLst>
            </p:cNvPr>
            <p:cNvSpPr/>
            <p:nvPr/>
          </p:nvSpPr>
          <p:spPr>
            <a:xfrm>
              <a:off x="6816436" y="1505527"/>
              <a:ext cx="4756728" cy="2466109"/>
            </a:xfrm>
            <a:prstGeom prst="wedgeEllipseCallout">
              <a:avLst>
                <a:gd name="adj1" fmla="val 31077"/>
                <a:gd name="adj2" fmla="val 698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454DB6-CC99-4CE7-B768-B1BF3BB2C916}"/>
                </a:ext>
              </a:extLst>
            </p:cNvPr>
            <p:cNvSpPr txBox="1"/>
            <p:nvPr/>
          </p:nvSpPr>
          <p:spPr>
            <a:xfrm>
              <a:off x="7412181" y="1847274"/>
              <a:ext cx="330661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There’s an amount of embarrassment in someone else finding your deficiencies!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7956A9F1-0D89-4CE9-852F-AD870E2936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0000" y="572797"/>
            <a:ext cx="6683375" cy="604837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Bug Prevention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98154F-80F4-4B79-9AAA-CA9BF16C7EB2}"/>
              </a:ext>
            </a:extLst>
          </p:cNvPr>
          <p:cNvSpPr txBox="1">
            <a:spLocks/>
          </p:cNvSpPr>
          <p:nvPr/>
        </p:nvSpPr>
        <p:spPr>
          <a:xfrm>
            <a:off x="919092" y="2087919"/>
            <a:ext cx="2907182" cy="3066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/>
              <a:t>Use appropriate style.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52C37F-9383-4036-B393-6D8886E49AB3}"/>
              </a:ext>
            </a:extLst>
          </p:cNvPr>
          <p:cNvSpPr txBox="1">
            <a:spLocks/>
          </p:cNvSpPr>
          <p:nvPr/>
        </p:nvSpPr>
        <p:spPr>
          <a:xfrm>
            <a:off x="919092" y="2425075"/>
            <a:ext cx="2907182" cy="3066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/>
              <a:t>Use appropriate techniques.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5087B8-072E-4BAE-902B-CB913D0D6DE8}"/>
              </a:ext>
            </a:extLst>
          </p:cNvPr>
          <p:cNvSpPr txBox="1">
            <a:spLocks/>
          </p:cNvSpPr>
          <p:nvPr/>
        </p:nvSpPr>
        <p:spPr>
          <a:xfrm>
            <a:off x="919093" y="2762231"/>
            <a:ext cx="2907182" cy="3066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/>
              <a:t>Use defensive programming.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F6BEC6-73AD-45E8-BEC6-A8C8227DD361}"/>
              </a:ext>
            </a:extLst>
          </p:cNvPr>
          <p:cNvSpPr txBox="1">
            <a:spLocks/>
          </p:cNvSpPr>
          <p:nvPr/>
        </p:nvSpPr>
        <p:spPr>
          <a:xfrm>
            <a:off x="919093" y="3068889"/>
            <a:ext cx="2907182" cy="3066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/>
              <a:t>Change little, test often.</a:t>
            </a:r>
          </a:p>
        </p:txBody>
      </p:sp>
      <p:pic>
        <p:nvPicPr>
          <p:cNvPr id="6150" name="Picture 6" descr="Image result for embarrassed transparent">
            <a:extLst>
              <a:ext uri="{FF2B5EF4-FFF2-40B4-BE49-F238E27FC236}">
                <a16:creationId xmlns:a16="http://schemas.microsoft.com/office/drawing/2014/main" id="{75BFB3C3-0A1D-43E1-86E7-251CD96E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42" y="4251615"/>
            <a:ext cx="1428750" cy="12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3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D96-24E6-4B66-BE56-5BEF1681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8300"/>
            <a:ext cx="7694539" cy="804119"/>
          </a:xfrm>
        </p:spPr>
        <p:txBody>
          <a:bodyPr/>
          <a:lstStyle/>
          <a:p>
            <a:r>
              <a:rPr lang="en-GB" dirty="0"/>
              <a:t>Why use a debugger?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70A8E03-89B9-4BFC-8C4C-EF0D81990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641713"/>
              </p:ext>
            </p:extLst>
          </p:nvPr>
        </p:nvGraphicFramePr>
        <p:xfrm>
          <a:off x="852196" y="16769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1014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BU 2018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753BBD"/>
      </a:accent1>
      <a:accent2>
        <a:srgbClr val="9161CA"/>
      </a:accent2>
      <a:accent3>
        <a:srgbClr val="AC89D7"/>
      </a:accent3>
      <a:accent4>
        <a:srgbClr val="C8B1E5"/>
      </a:accent4>
      <a:accent5>
        <a:srgbClr val="FCE300"/>
      </a:accent5>
      <a:accent6>
        <a:srgbClr val="05C3DE"/>
      </a:accent6>
      <a:hlink>
        <a:srgbClr val="FF585D"/>
      </a:hlink>
      <a:folHlink>
        <a:srgbClr val="00C38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LBU 2018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753BBD"/>
      </a:accent1>
      <a:accent2>
        <a:srgbClr val="9161CA"/>
      </a:accent2>
      <a:accent3>
        <a:srgbClr val="AC89D7"/>
      </a:accent3>
      <a:accent4>
        <a:srgbClr val="C8B1E5"/>
      </a:accent4>
      <a:accent5>
        <a:srgbClr val="FCE300"/>
      </a:accent5>
      <a:accent6>
        <a:srgbClr val="05C3DE"/>
      </a:accent6>
      <a:hlink>
        <a:srgbClr val="FF585D"/>
      </a:hlink>
      <a:folHlink>
        <a:srgbClr val="00C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2872</TotalTime>
  <Words>885</Words>
  <Application>Microsoft Office PowerPoint</Application>
  <PresentationFormat>On-screen Show (4:3)</PresentationFormat>
  <Paragraphs>139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Corbel</vt:lpstr>
      <vt:lpstr>medium-content-serif-font</vt:lpstr>
      <vt:lpstr>Wingdings 3</vt:lpstr>
      <vt:lpstr>Office Theme</vt:lpstr>
      <vt:lpstr>Custom Design</vt:lpstr>
      <vt:lpstr>1_Office Theme</vt:lpstr>
      <vt:lpstr>1_Custom Design</vt:lpstr>
      <vt:lpstr>Testing and Debugging</vt:lpstr>
      <vt:lpstr>Ground Rules </vt:lpstr>
      <vt:lpstr>Quiz time!</vt:lpstr>
      <vt:lpstr>Software Bugs</vt:lpstr>
      <vt:lpstr>Defects are expensive…</vt:lpstr>
      <vt:lpstr>What is the difference between testing and debugging?</vt:lpstr>
      <vt:lpstr>Why do bugs occur?</vt:lpstr>
      <vt:lpstr>Bug Prevention</vt:lpstr>
      <vt:lpstr>Why use a debugger?</vt:lpstr>
      <vt:lpstr>Software Testing</vt:lpstr>
      <vt:lpstr>Black Box vs. White Box Testing</vt:lpstr>
      <vt:lpstr>Unit Tests</vt:lpstr>
      <vt:lpstr>Integration Tests</vt:lpstr>
      <vt:lpstr>Functional Tests</vt:lpstr>
      <vt:lpstr>Test Case</vt:lpstr>
      <vt:lpstr>Penetration Tests</vt:lpstr>
      <vt:lpstr>Advantages of Automated Tests</vt:lpstr>
      <vt:lpstr>Disadvantages of Automated Tests</vt:lpstr>
      <vt:lpstr>Test-Driven Development</vt:lpstr>
      <vt:lpstr>Any Questions?</vt:lpstr>
      <vt:lpstr>Now it’s your turn to work!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Vergilio, Thalita</cp:lastModifiedBy>
  <cp:revision>89</cp:revision>
  <dcterms:created xsi:type="dcterms:W3CDTF">2018-08-02T08:14:27Z</dcterms:created>
  <dcterms:modified xsi:type="dcterms:W3CDTF">2019-10-30T11:41:07Z</dcterms:modified>
</cp:coreProperties>
</file>